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3.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4.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5.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6.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7.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8.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notesSlides/notesSlide1.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notesSlides/notesSlide2.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notesSlides/notesSlide3.xml" ContentType="application/vnd.openxmlformats-officedocument.presentationml.notesSlide+xml"/>
  <Override PartName="/ppt/tags/tag15.xml" ContentType="application/vnd.openxmlformats-officedocument.presentationml.tags+xml"/>
  <Override PartName="/ppt/tags/tag16.xml" ContentType="application/vnd.openxmlformats-officedocument.presentationml.tags+xml"/>
  <Override PartName="/ppt/notesSlides/notesSlide4.xml" ContentType="application/vnd.openxmlformats-officedocument.presentationml.notesSlide+xml"/>
  <Override PartName="/ppt/tags/tag17.xml" ContentType="application/vnd.openxmlformats-officedocument.presentationml.tags+xml"/>
  <Override PartName="/ppt/tags/tag18.xml" ContentType="application/vnd.openxmlformats-officedocument.presentationml.tags+xml"/>
  <Override PartName="/ppt/notesSlides/notesSlide5.xml" ContentType="application/vnd.openxmlformats-officedocument.presentationml.notesSlide+xml"/>
  <Override PartName="/ppt/tags/tag19.xml" ContentType="application/vnd.openxmlformats-officedocument.presentationml.tags+xml"/>
  <Override PartName="/ppt/tags/tag20.xml" ContentType="application/vnd.openxmlformats-officedocument.presentationml.tags+xml"/>
  <Override PartName="/ppt/notesSlides/notesSlide6.xml" ContentType="application/vnd.openxmlformats-officedocument.presentationml.notesSlide+xml"/>
  <Override PartName="/ppt/tags/tag21.xml" ContentType="application/vnd.openxmlformats-officedocument.presentationml.tags+xml"/>
  <Override PartName="/ppt/tags/tag22.xml" ContentType="application/vnd.openxmlformats-officedocument.presentationml.tags+xml"/>
  <Override PartName="/ppt/notesSlides/notesSlide7.xml" ContentType="application/vnd.openxmlformats-officedocument.presentationml.notesSlide+xml"/>
  <Override PartName="/ppt/tags/tag23.xml" ContentType="application/vnd.openxmlformats-officedocument.presentationml.tags+xml"/>
  <Override PartName="/ppt/tags/tag24.xml" ContentType="application/vnd.openxmlformats-officedocument.presentationml.tags+xml"/>
  <Override PartName="/ppt/notesSlides/notesSlide8.xml" ContentType="application/vnd.openxmlformats-officedocument.presentationml.notesSlide+xml"/>
  <Override PartName="/ppt/tags/tag25.xml" ContentType="application/vnd.openxmlformats-officedocument.presentationml.tags+xml"/>
  <Override PartName="/ppt/tags/tag26.xml" ContentType="application/vnd.openxmlformats-officedocument.presentationml.tags+xml"/>
  <Override PartName="/ppt/notesSlides/notesSlide9.xml" ContentType="application/vnd.openxmlformats-officedocument.presentationml.notesSlide+xml"/>
  <Override PartName="/ppt/tags/tag27.xml" ContentType="application/vnd.openxmlformats-officedocument.presentationml.tags+xml"/>
  <Override PartName="/ppt/tags/tag28.xml" ContentType="application/vnd.openxmlformats-officedocument.presentationml.tags+xml"/>
  <Override PartName="/ppt/notesSlides/notesSlide10.xml" ContentType="application/vnd.openxmlformats-officedocument.presentationml.notesSlide+xml"/>
  <Override PartName="/ppt/tags/tag29.xml" ContentType="application/vnd.openxmlformats-officedocument.presentationml.tags+xml"/>
  <Override PartName="/ppt/tags/tag30.xml" ContentType="application/vnd.openxmlformats-officedocument.presentationml.tags+xml"/>
  <Override PartName="/ppt/notesSlides/notesSlide11.xml" ContentType="application/vnd.openxmlformats-officedocument.presentationml.notesSlide+xml"/>
  <Override PartName="/ppt/tags/tag31.xml" ContentType="application/vnd.openxmlformats-officedocument.presentationml.tags+xml"/>
  <Override PartName="/ppt/tags/tag32.xml" ContentType="application/vnd.openxmlformats-officedocument.presentationml.tags+xml"/>
  <Override PartName="/ppt/notesSlides/notesSlide12.xml" ContentType="application/vnd.openxmlformats-officedocument.presentationml.notesSlide+xml"/>
  <Override PartName="/ppt/tags/tag33.xml" ContentType="application/vnd.openxmlformats-officedocument.presentationml.tags+xml"/>
  <Override PartName="/ppt/tags/tag34.xml" ContentType="application/vnd.openxmlformats-officedocument.presentationml.tags+xml"/>
  <Override PartName="/ppt/notesSlides/notesSlide13.xml" ContentType="application/vnd.openxmlformats-officedocument.presentationml.notesSlide+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39.xml" ContentType="application/vnd.openxmlformats-officedocument.presentationml.tags+xml"/>
  <Override PartName="/ppt/tags/tag40.xml" ContentType="application/vnd.openxmlformats-officedocument.presentationml.tags+xml"/>
  <Override PartName="/ppt/notesSlides/notesSlide16.xml" ContentType="application/vnd.openxmlformats-officedocument.presentationml.notesSlide+xml"/>
  <Override PartName="/ppt/tags/tag41.xml" ContentType="application/vnd.openxmlformats-officedocument.presentationml.tags+xml"/>
  <Override PartName="/ppt/tags/tag42.xml" ContentType="application/vnd.openxmlformats-officedocument.presentationml.tags+xml"/>
  <Override PartName="/ppt/notesSlides/notesSlide17.xml" ContentType="application/vnd.openxmlformats-officedocument.presentationml.notesSlide+xml"/>
  <Override PartName="/ppt/tags/tag43.xml" ContentType="application/vnd.openxmlformats-officedocument.presentationml.tags+xml"/>
  <Override PartName="/ppt/tags/tag44.xml" ContentType="application/vnd.openxmlformats-officedocument.presentationml.tags+xml"/>
  <Override PartName="/ppt/notesSlides/notesSlide18.xml" ContentType="application/vnd.openxmlformats-officedocument.presentationml.notesSlide+xml"/>
  <Override PartName="/ppt/tags/tag45.xml" ContentType="application/vnd.openxmlformats-officedocument.presentationml.tags+xml"/>
  <Override PartName="/ppt/tags/tag46.xml" ContentType="application/vnd.openxmlformats-officedocument.presentationml.tags+xml"/>
  <Override PartName="/ppt/notesSlides/notesSlide19.xml" ContentType="application/vnd.openxmlformats-officedocument.presentationml.notesSlide+xml"/>
  <Override PartName="/ppt/tags/tag47.xml" ContentType="application/vnd.openxmlformats-officedocument.presentationml.tags+xml"/>
  <Override PartName="/ppt/tags/tag48.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49.xml" ContentType="application/vnd.openxmlformats-officedocument.presentationml.tags+xml"/>
  <Override PartName="/ppt/tags/tag50.xml" ContentType="application/vnd.openxmlformats-officedocument.presentationml.tags+xml"/>
  <Override PartName="/ppt/notesSlides/notesSlide22.xml" ContentType="application/vnd.openxmlformats-officedocument.presentationml.notesSlide+xml"/>
  <Override PartName="/ppt/tags/tag51.xml" ContentType="application/vnd.openxmlformats-officedocument.presentationml.tags+xml"/>
  <Override PartName="/ppt/tags/tag52.xml" ContentType="application/vnd.openxmlformats-officedocument.presentationml.tags+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84" r:id="rId2"/>
    <p:sldMasterId id="2147483690" r:id="rId3"/>
    <p:sldMasterId id="2147483696" r:id="rId4"/>
    <p:sldMasterId id="2147483702" r:id="rId5"/>
    <p:sldMasterId id="2147483714" r:id="rId6"/>
    <p:sldMasterId id="2147483744" r:id="rId7"/>
    <p:sldMasterId id="2147483750" r:id="rId8"/>
    <p:sldMasterId id="2147483762" r:id="rId9"/>
  </p:sldMasterIdLst>
  <p:notesMasterIdLst>
    <p:notesMasterId r:id="rId39"/>
  </p:notesMasterIdLst>
  <p:sldIdLst>
    <p:sldId id="897" r:id="rId10"/>
    <p:sldId id="957" r:id="rId11"/>
    <p:sldId id="900" r:id="rId12"/>
    <p:sldId id="1150" r:id="rId13"/>
    <p:sldId id="1157" r:id="rId14"/>
    <p:sldId id="1158" r:id="rId15"/>
    <p:sldId id="1159" r:id="rId16"/>
    <p:sldId id="1160" r:id="rId17"/>
    <p:sldId id="1161" r:id="rId18"/>
    <p:sldId id="1162" r:id="rId19"/>
    <p:sldId id="1163" r:id="rId20"/>
    <p:sldId id="1165" r:id="rId21"/>
    <p:sldId id="1166" r:id="rId22"/>
    <p:sldId id="1167" r:id="rId23"/>
    <p:sldId id="1168" r:id="rId24"/>
    <p:sldId id="1125" r:id="rId25"/>
    <p:sldId id="1151" r:id="rId26"/>
    <p:sldId id="1126" r:id="rId27"/>
    <p:sldId id="1127" r:id="rId28"/>
    <p:sldId id="1152" r:id="rId29"/>
    <p:sldId id="1169" r:id="rId30"/>
    <p:sldId id="1170" r:id="rId31"/>
    <p:sldId id="1171" r:id="rId32"/>
    <p:sldId id="1153" r:id="rId33"/>
    <p:sldId id="1172" r:id="rId34"/>
    <p:sldId id="1130" r:id="rId35"/>
    <p:sldId id="1173" r:id="rId36"/>
    <p:sldId id="1156" r:id="rId37"/>
    <p:sldId id="902" r:id="rId38"/>
  </p:sldIdLst>
  <p:sldSz cx="12192000" cy="6858000"/>
  <p:notesSz cx="6797675" cy="9928225"/>
  <p:defaultTextStyle>
    <a:defPPr>
      <a:defRPr lang="zh-CN"/>
    </a:defPPr>
    <a:lvl1pPr algn="l" rtl="0" fontAlgn="base">
      <a:spcBef>
        <a:spcPct val="0"/>
      </a:spcBef>
      <a:spcAft>
        <a:spcPct val="0"/>
      </a:spcAft>
      <a:defRPr sz="3200" kern="1200">
        <a:solidFill>
          <a:schemeClr val="tx1"/>
        </a:solidFill>
        <a:latin typeface="Arial" panose="020B0604020202020204" pitchFamily="34" charset="0"/>
        <a:ea typeface="微软雅黑" panose="020B0503020204020204" pitchFamily="34" charset="-122"/>
        <a:cs typeface="+mn-cs"/>
      </a:defRPr>
    </a:lvl1pPr>
    <a:lvl2pPr marL="457200" algn="l" rtl="0" fontAlgn="base">
      <a:spcBef>
        <a:spcPct val="0"/>
      </a:spcBef>
      <a:spcAft>
        <a:spcPct val="0"/>
      </a:spcAft>
      <a:defRPr sz="3200" kern="1200">
        <a:solidFill>
          <a:schemeClr val="tx1"/>
        </a:solidFill>
        <a:latin typeface="Arial" panose="020B0604020202020204" pitchFamily="34" charset="0"/>
        <a:ea typeface="微软雅黑" panose="020B0503020204020204" pitchFamily="34" charset="-122"/>
        <a:cs typeface="+mn-cs"/>
      </a:defRPr>
    </a:lvl2pPr>
    <a:lvl3pPr marL="914400" algn="l" rtl="0" fontAlgn="base">
      <a:spcBef>
        <a:spcPct val="0"/>
      </a:spcBef>
      <a:spcAft>
        <a:spcPct val="0"/>
      </a:spcAft>
      <a:defRPr sz="3200" kern="1200">
        <a:solidFill>
          <a:schemeClr val="tx1"/>
        </a:solidFill>
        <a:latin typeface="Arial" panose="020B0604020202020204" pitchFamily="34" charset="0"/>
        <a:ea typeface="微软雅黑" panose="020B0503020204020204" pitchFamily="34" charset="-122"/>
        <a:cs typeface="+mn-cs"/>
      </a:defRPr>
    </a:lvl3pPr>
    <a:lvl4pPr marL="1371600" algn="l" rtl="0" fontAlgn="base">
      <a:spcBef>
        <a:spcPct val="0"/>
      </a:spcBef>
      <a:spcAft>
        <a:spcPct val="0"/>
      </a:spcAft>
      <a:defRPr sz="3200" kern="1200">
        <a:solidFill>
          <a:schemeClr val="tx1"/>
        </a:solidFill>
        <a:latin typeface="Arial" panose="020B0604020202020204" pitchFamily="34" charset="0"/>
        <a:ea typeface="微软雅黑" panose="020B0503020204020204" pitchFamily="34" charset="-122"/>
        <a:cs typeface="+mn-cs"/>
      </a:defRPr>
    </a:lvl4pPr>
    <a:lvl5pPr marL="1828800" algn="l" rtl="0" fontAlgn="base">
      <a:spcBef>
        <a:spcPct val="0"/>
      </a:spcBef>
      <a:spcAft>
        <a:spcPct val="0"/>
      </a:spcAft>
      <a:defRPr sz="3200" kern="1200">
        <a:solidFill>
          <a:schemeClr val="tx1"/>
        </a:solidFill>
        <a:latin typeface="Arial" panose="020B0604020202020204" pitchFamily="34" charset="0"/>
        <a:ea typeface="微软雅黑" panose="020B0503020204020204" pitchFamily="34" charset="-122"/>
        <a:cs typeface="+mn-cs"/>
      </a:defRPr>
    </a:lvl5pPr>
    <a:lvl6pPr marL="2286000" algn="l" defTabSz="914400" rtl="0" eaLnBrk="1" latinLnBrk="0" hangingPunct="1">
      <a:defRPr sz="3200" kern="1200">
        <a:solidFill>
          <a:schemeClr val="tx1"/>
        </a:solidFill>
        <a:latin typeface="Arial" panose="020B0604020202020204" pitchFamily="34" charset="0"/>
        <a:ea typeface="微软雅黑" panose="020B0503020204020204" pitchFamily="34" charset="-122"/>
        <a:cs typeface="+mn-cs"/>
      </a:defRPr>
    </a:lvl6pPr>
    <a:lvl7pPr marL="2743200" algn="l" defTabSz="914400" rtl="0" eaLnBrk="1" latinLnBrk="0" hangingPunct="1">
      <a:defRPr sz="3200" kern="1200">
        <a:solidFill>
          <a:schemeClr val="tx1"/>
        </a:solidFill>
        <a:latin typeface="Arial" panose="020B0604020202020204" pitchFamily="34" charset="0"/>
        <a:ea typeface="微软雅黑" panose="020B0503020204020204" pitchFamily="34" charset="-122"/>
        <a:cs typeface="+mn-cs"/>
      </a:defRPr>
    </a:lvl7pPr>
    <a:lvl8pPr marL="3200400" algn="l" defTabSz="914400" rtl="0" eaLnBrk="1" latinLnBrk="0" hangingPunct="1">
      <a:defRPr sz="3200" kern="1200">
        <a:solidFill>
          <a:schemeClr val="tx1"/>
        </a:solidFill>
        <a:latin typeface="Arial" panose="020B0604020202020204" pitchFamily="34" charset="0"/>
        <a:ea typeface="微软雅黑" panose="020B0503020204020204" pitchFamily="34" charset="-122"/>
        <a:cs typeface="+mn-cs"/>
      </a:defRPr>
    </a:lvl8pPr>
    <a:lvl9pPr marL="3657600" algn="l" defTabSz="914400" rtl="0" eaLnBrk="1" latinLnBrk="0" hangingPunct="1">
      <a:defRPr sz="3200" kern="1200">
        <a:solidFill>
          <a:schemeClr val="tx1"/>
        </a:solidFill>
        <a:latin typeface="Arial" panose="020B0604020202020204" pitchFamily="34" charset="0"/>
        <a:ea typeface="微软雅黑" panose="020B0503020204020204" pitchFamily="34" charset="-122"/>
        <a:cs typeface="+mn-cs"/>
      </a:defRPr>
    </a:lvl9pPr>
  </p:defaultTextStyle>
  <p:extLst>
    <p:ext uri="{EFAFB233-063F-42B5-8137-9DF3F51BA10A}">
      <p15:sldGuideLst xmlns:p15="http://schemas.microsoft.com/office/powerpoint/2012/main">
        <p15:guide id="1" orient="horz" pos="1544">
          <p15:clr>
            <a:srgbClr val="A4A3A4"/>
          </p15:clr>
        </p15:guide>
        <p15:guide id="2" pos="1857">
          <p15:clr>
            <a:srgbClr val="A4A3A4"/>
          </p15:clr>
        </p15:guide>
        <p15:guide id="3" pos="7513">
          <p15:clr>
            <a:srgbClr val="A4A3A4"/>
          </p15:clr>
        </p15:guide>
      </p15:sldGuideLst>
    </p:ext>
    <p:ext uri="{2D200454-40CA-4A62-9FC3-DE9A4176ACB9}">
      <p15:notesGuideLst xmlns:p15="http://schemas.microsoft.com/office/powerpoint/2012/main">
        <p15:guide id="1" orient="horz" pos="3108">
          <p15:clr>
            <a:srgbClr val="A4A3A4"/>
          </p15:clr>
        </p15:guide>
        <p15:guide id="2" pos="211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8000"/>
    <a:srgbClr val="000000"/>
    <a:srgbClr val="0000FF"/>
    <a:srgbClr val="FF0066"/>
    <a:srgbClr val="FFFF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0545" autoAdjust="0"/>
  </p:normalViewPr>
  <p:slideViewPr>
    <p:cSldViewPr snapToObjects="1">
      <p:cViewPr varScale="1">
        <p:scale>
          <a:sx n="104" d="100"/>
          <a:sy n="104" d="100"/>
        </p:scale>
        <p:origin x="834" y="114"/>
      </p:cViewPr>
      <p:guideLst>
        <p:guide orient="horz" pos="1544"/>
        <p:guide pos="1857"/>
        <p:guide pos="7513"/>
      </p:guideLst>
    </p:cSldViewPr>
  </p:slideViewPr>
  <p:notesTextViewPr>
    <p:cViewPr>
      <p:scale>
        <a:sx n="100" d="100"/>
        <a:sy n="100" d="100"/>
      </p:scale>
      <p:origin x="0" y="0"/>
    </p:cViewPr>
  </p:notesTextViewPr>
  <p:notesViewPr>
    <p:cSldViewPr snapToObjects="1">
      <p:cViewPr varScale="1">
        <p:scale>
          <a:sx n="50" d="100"/>
          <a:sy n="50" d="100"/>
        </p:scale>
        <p:origin x="-2772" y="-102"/>
      </p:cViewPr>
      <p:guideLst>
        <p:guide orient="horz" pos="3108"/>
        <p:guide pos="2118"/>
      </p:guideLst>
    </p:cSldViewPr>
  </p:notesViewPr>
  <p:gridSpacing cx="72033" cy="72033"/>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8.xml"/><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39" Type="http://schemas.openxmlformats.org/officeDocument/2006/relationships/notesMaster" Target="notesMasters/notesMaster1.xml"/><Relationship Id="rId3" Type="http://schemas.openxmlformats.org/officeDocument/2006/relationships/slideMaster" Target="slideMasters/slideMaster3.xml"/><Relationship Id="rId21" Type="http://schemas.openxmlformats.org/officeDocument/2006/relationships/slide" Target="slides/slide12.xml"/><Relationship Id="rId34" Type="http://schemas.openxmlformats.org/officeDocument/2006/relationships/slide" Target="slides/slide25.xml"/><Relationship Id="rId42" Type="http://schemas.openxmlformats.org/officeDocument/2006/relationships/theme" Target="theme/theme1.xml"/><Relationship Id="rId7" Type="http://schemas.openxmlformats.org/officeDocument/2006/relationships/slideMaster" Target="slideMasters/slideMaster7.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2" Type="http://schemas.openxmlformats.org/officeDocument/2006/relationships/slideMaster" Target="slideMasters/slideMaster2.xml"/><Relationship Id="rId16" Type="http://schemas.openxmlformats.org/officeDocument/2006/relationships/slide" Target="slides/slide7.xml"/><Relationship Id="rId20" Type="http://schemas.openxmlformats.org/officeDocument/2006/relationships/slide" Target="slides/slide11.xml"/><Relationship Id="rId29" Type="http://schemas.openxmlformats.org/officeDocument/2006/relationships/slide" Target="slides/slide20.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slide" Target="slides/slide28.xml"/><Relationship Id="rId40" Type="http://schemas.openxmlformats.org/officeDocument/2006/relationships/presProps" Target="presProps.xml"/><Relationship Id="rId5" Type="http://schemas.openxmlformats.org/officeDocument/2006/relationships/slideMaster" Target="slideMasters/slideMaster5.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10" Type="http://schemas.openxmlformats.org/officeDocument/2006/relationships/slide" Target="slides/slide1.xml"/><Relationship Id="rId19" Type="http://schemas.openxmlformats.org/officeDocument/2006/relationships/slide" Target="slides/slide10.xml"/><Relationship Id="rId31" Type="http://schemas.openxmlformats.org/officeDocument/2006/relationships/slide" Target="slides/slide22.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idx="4294967295"/>
          </p:nvPr>
        </p:nvSpPr>
        <p:spPr bwMode="auto">
          <a:xfrm>
            <a:off x="0" y="0"/>
            <a:ext cx="2946400" cy="496888"/>
          </a:xfrm>
          <a:prstGeom prst="rect">
            <a:avLst/>
          </a:prstGeom>
          <a:noFill/>
          <a:ln w="9525">
            <a:noFill/>
            <a:miter lim="800000"/>
          </a:ln>
        </p:spPr>
        <p:txBody>
          <a:bodyPr vert="horz" wrap="square" lIns="91428" tIns="45714" rIns="91428" bIns="45714" numCol="1" anchor="t" anchorCtr="0" compatLnSpc="1"/>
          <a:lstStyle>
            <a:lvl1pPr eaLnBrk="0" hangingPunct="0">
              <a:defRPr>
                <a:latin typeface="Arial" panose="020B0604020202020204" pitchFamily="34" charset="0"/>
                <a:ea typeface="+mn-ea"/>
              </a:defRPr>
            </a:lvl1pPr>
          </a:lstStyle>
          <a:p>
            <a:pPr>
              <a:defRPr/>
            </a:pPr>
            <a:endParaRPr lang="zh-CN" altLang="zh-CN"/>
          </a:p>
        </p:txBody>
      </p:sp>
      <p:sp>
        <p:nvSpPr>
          <p:cNvPr id="3075" name="Rectangle 3"/>
          <p:cNvSpPr>
            <a:spLocks noGrp="1" noChangeArrowheads="1"/>
          </p:cNvSpPr>
          <p:nvPr>
            <p:ph type="dt" idx="1"/>
          </p:nvPr>
        </p:nvSpPr>
        <p:spPr bwMode="auto">
          <a:xfrm>
            <a:off x="3851275" y="0"/>
            <a:ext cx="2946400" cy="496888"/>
          </a:xfrm>
          <a:prstGeom prst="rect">
            <a:avLst/>
          </a:prstGeom>
          <a:noFill/>
          <a:ln w="9525">
            <a:noFill/>
            <a:miter lim="800000"/>
          </a:ln>
        </p:spPr>
        <p:txBody>
          <a:bodyPr vert="horz" wrap="square" lIns="91428" tIns="45714" rIns="91428" bIns="45714" numCol="1" anchor="t" anchorCtr="0" compatLnSpc="1"/>
          <a:lstStyle>
            <a:lvl1pPr eaLnBrk="0" hangingPunct="0">
              <a:defRPr>
                <a:latin typeface="Arial" panose="020B0604020202020204" pitchFamily="34" charset="0"/>
                <a:ea typeface="+mn-ea"/>
              </a:defRPr>
            </a:lvl1pPr>
          </a:lstStyle>
          <a:p>
            <a:pPr>
              <a:defRPr/>
            </a:pPr>
            <a:endParaRPr lang="zh-CN" altLang="zh-CN"/>
          </a:p>
        </p:txBody>
      </p:sp>
      <p:sp>
        <p:nvSpPr>
          <p:cNvPr id="28676" name="Rectangle 4"/>
          <p:cNvSpPr>
            <a:spLocks noGrp="1" noRot="1" noChangeAspect="1" noChangeArrowheads="1" noTextEdit="1"/>
          </p:cNvSpPr>
          <p:nvPr>
            <p:ph type="sldImg" idx="2"/>
          </p:nvPr>
        </p:nvSpPr>
        <p:spPr bwMode="auto">
          <a:xfrm>
            <a:off x="90488" y="744538"/>
            <a:ext cx="6616700" cy="3722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p>
      <p:sp>
        <p:nvSpPr>
          <p:cNvPr id="3077" name="Rectangle 5"/>
          <p:cNvSpPr>
            <a:spLocks noGrp="1" noRot="1" noChangeAspect="1" noChangeArrowheads="1" noTextEdit="1"/>
          </p:cNvSpPr>
          <p:nvPr>
            <p:ph type="body" sz="quarter" idx="3"/>
          </p:nvPr>
        </p:nvSpPr>
        <p:spPr bwMode="auto">
          <a:xfrm>
            <a:off x="906463" y="4716463"/>
            <a:ext cx="4984750" cy="4467225"/>
          </a:xfrm>
          <a:prstGeom prst="rect">
            <a:avLst/>
          </a:prstGeom>
          <a:noFill/>
          <a:ln w="9525">
            <a:noFill/>
            <a:miter lim="800000"/>
          </a:ln>
        </p:spPr>
        <p:txBody>
          <a:bodyPr vert="horz" wrap="square" lIns="91428" tIns="45714" rIns="91428" bIns="45714" numCol="1" anchor="t" anchorCtr="0" compatLnSpc="1"/>
          <a:lstStyle/>
          <a:p>
            <a:pPr lvl="0"/>
            <a:r>
              <a:rPr lang="zh-CN" altLang="zh-CN" noProof="0"/>
              <a:t>                                                   </a:t>
            </a:r>
          </a:p>
          <a:p>
            <a:pPr lvl="1"/>
            <a:r>
              <a:rPr lang="zh-CN" altLang="zh-CN" noProof="0"/>
              <a:t>               </a:t>
            </a:r>
          </a:p>
          <a:p>
            <a:pPr lvl="2"/>
            <a:r>
              <a:rPr lang="zh-CN" altLang="zh-CN" noProof="0"/>
              <a:t>                </a:t>
            </a:r>
          </a:p>
          <a:p>
            <a:pPr lvl="3"/>
            <a:r>
              <a:rPr lang="zh-CN" altLang="zh-CN" noProof="0"/>
              <a:t>                </a:t>
            </a:r>
          </a:p>
          <a:p>
            <a:pPr lvl="4"/>
            <a:r>
              <a:rPr lang="zh-CN" altLang="zh-CN" noProof="0"/>
              <a:t>                </a:t>
            </a:r>
          </a:p>
        </p:txBody>
      </p:sp>
      <p:sp>
        <p:nvSpPr>
          <p:cNvPr id="3078" name="Rectangle 6"/>
          <p:cNvSpPr>
            <a:spLocks noGrp="1" noChangeArrowheads="1"/>
          </p:cNvSpPr>
          <p:nvPr>
            <p:ph type="ftr" sz="quarter" idx="4"/>
          </p:nvPr>
        </p:nvSpPr>
        <p:spPr bwMode="auto">
          <a:xfrm>
            <a:off x="0" y="9431338"/>
            <a:ext cx="2946400" cy="496887"/>
          </a:xfrm>
          <a:prstGeom prst="rect">
            <a:avLst/>
          </a:prstGeom>
          <a:noFill/>
          <a:ln w="9525">
            <a:noFill/>
            <a:miter lim="800000"/>
          </a:ln>
        </p:spPr>
        <p:txBody>
          <a:bodyPr vert="horz" wrap="square" lIns="91428" tIns="45714" rIns="91428" bIns="45714" numCol="1" anchor="b" anchorCtr="0" compatLnSpc="1"/>
          <a:lstStyle>
            <a:lvl1pPr eaLnBrk="0" hangingPunct="0">
              <a:defRPr>
                <a:latin typeface="Arial" panose="020B0604020202020204" pitchFamily="34" charset="0"/>
                <a:ea typeface="+mn-ea"/>
              </a:defRPr>
            </a:lvl1pPr>
          </a:lstStyle>
          <a:p>
            <a:pPr>
              <a:defRPr/>
            </a:pPr>
            <a:endParaRPr lang="zh-CN" altLang="zh-CN"/>
          </a:p>
        </p:txBody>
      </p:sp>
      <p:sp>
        <p:nvSpPr>
          <p:cNvPr id="3079" name="Rectangle 7"/>
          <p:cNvSpPr>
            <a:spLocks noGrp="1" noChangeArrowheads="1"/>
          </p:cNvSpPr>
          <p:nvPr>
            <p:ph type="sldNum" sz="quarter" idx="5"/>
          </p:nvPr>
        </p:nvSpPr>
        <p:spPr bwMode="auto">
          <a:xfrm>
            <a:off x="3851275" y="9431338"/>
            <a:ext cx="2946400" cy="496887"/>
          </a:xfrm>
          <a:prstGeom prst="rect">
            <a:avLst/>
          </a:prstGeom>
          <a:noFill/>
          <a:ln w="9525">
            <a:noFill/>
            <a:miter lim="800000"/>
          </a:ln>
        </p:spPr>
        <p:txBody>
          <a:bodyPr vert="horz" wrap="square" lIns="91428" tIns="45714" rIns="91428" bIns="45714" numCol="1" anchor="b" anchorCtr="0" compatLnSpc="1"/>
          <a:lstStyle>
            <a:lvl1pPr eaLnBrk="0" hangingPunct="0">
              <a:defRPr>
                <a:ea typeface="宋体" panose="02010600030101010101" pitchFamily="2" charset="-122"/>
              </a:defRPr>
            </a:lvl1pPr>
          </a:lstStyle>
          <a:p>
            <a:fld id="{D954A8C1-897D-45F8-BFAB-50E65247FAE3}" type="slidenum">
              <a:rPr lang="zh-CN" altLang="zh-CN"/>
              <a:t>‹#›</a:t>
            </a:fld>
            <a:endParaRPr lang="zh-CN" altLang="zh-CN"/>
          </a:p>
        </p:txBody>
      </p:sp>
    </p:spTree>
    <p:extLst>
      <p:ext uri="{BB962C8B-B14F-4D97-AF65-F5344CB8AC3E}">
        <p14:creationId xmlns:p14="http://schemas.microsoft.com/office/powerpoint/2010/main" val="1615892178"/>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1pPr>
    <a:lvl2pPr marL="457200"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2pPr>
    <a:lvl3pPr marL="914400"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3pPr>
    <a:lvl4pPr marL="1371600"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4pPr>
    <a:lvl5pPr marL="1828800"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E38F04A-84B0-4E5D-A1A7-EE43D6EF2A66}"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75769E8-19F7-47D4-AFC6-D17EEAD4A98C}" type="slidenum">
              <a:rPr lang="zh-CN" altLang="en-US" smtClean="0"/>
              <a:t>12</a:t>
            </a:fld>
            <a:endParaRPr lang="zh-CN" altLang="en-US"/>
          </a:p>
        </p:txBody>
      </p:sp>
    </p:spTree>
    <p:extLst>
      <p:ext uri="{BB962C8B-B14F-4D97-AF65-F5344CB8AC3E}">
        <p14:creationId xmlns:p14="http://schemas.microsoft.com/office/powerpoint/2010/main" val="19469814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E38F04A-84B0-4E5D-A1A7-EE43D6EF2A66}" type="slidenum">
              <a:rPr lang="zh-CN" altLang="en-US" smtClean="0"/>
              <a:t>13</a:t>
            </a:fld>
            <a:endParaRPr lang="zh-CN" altLang="en-US"/>
          </a:p>
        </p:txBody>
      </p:sp>
    </p:spTree>
    <p:extLst>
      <p:ext uri="{BB962C8B-B14F-4D97-AF65-F5344CB8AC3E}">
        <p14:creationId xmlns:p14="http://schemas.microsoft.com/office/powerpoint/2010/main" val="30333413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75769E8-19F7-47D4-AFC6-D17EEAD4A98C}" type="slidenum">
              <a:rPr lang="zh-CN" altLang="en-US" smtClean="0"/>
              <a:t>14</a:t>
            </a:fld>
            <a:endParaRPr lang="zh-CN" altLang="en-US"/>
          </a:p>
        </p:txBody>
      </p:sp>
    </p:spTree>
    <p:extLst>
      <p:ext uri="{BB962C8B-B14F-4D97-AF65-F5344CB8AC3E}">
        <p14:creationId xmlns:p14="http://schemas.microsoft.com/office/powerpoint/2010/main" val="12301031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75769E8-19F7-47D4-AFC6-D17EEAD4A98C}" type="slidenum">
              <a:rPr lang="zh-CN" altLang="en-US" smtClean="0"/>
              <a:t>15</a:t>
            </a:fld>
            <a:endParaRPr lang="zh-CN" altLang="en-US"/>
          </a:p>
        </p:txBody>
      </p:sp>
    </p:spTree>
    <p:extLst>
      <p:ext uri="{BB962C8B-B14F-4D97-AF65-F5344CB8AC3E}">
        <p14:creationId xmlns:p14="http://schemas.microsoft.com/office/powerpoint/2010/main" val="3367220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E38F04A-84B0-4E5D-A1A7-EE43D6EF2A66}" type="slidenum">
              <a:rPr lang="zh-CN" altLang="en-US" smtClean="0"/>
              <a:t>17</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954A8C1-897D-45F8-BFAB-50E65247FAE3}" type="slidenum">
              <a:rPr lang="zh-CN" altLang="zh-CN" smtClean="0"/>
              <a:t>19</a:t>
            </a:fld>
            <a:endParaRPr lang="zh-CN" altLang="zh-CN"/>
          </a:p>
        </p:txBody>
      </p:sp>
    </p:spTree>
    <p:extLst>
      <p:ext uri="{BB962C8B-B14F-4D97-AF65-F5344CB8AC3E}">
        <p14:creationId xmlns:p14="http://schemas.microsoft.com/office/powerpoint/2010/main" val="39843649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E38F04A-84B0-4E5D-A1A7-EE43D6EF2A66}" type="slidenum">
              <a:rPr lang="zh-CN" altLang="en-US" smtClean="0"/>
              <a:t>21</a:t>
            </a:fld>
            <a:endParaRPr lang="zh-CN" altLang="en-US"/>
          </a:p>
        </p:txBody>
      </p:sp>
    </p:spTree>
    <p:extLst>
      <p:ext uri="{BB962C8B-B14F-4D97-AF65-F5344CB8AC3E}">
        <p14:creationId xmlns:p14="http://schemas.microsoft.com/office/powerpoint/2010/main" val="38014537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p:cSld>
    <p:bg bwMode="auto">
      <p:bgPr>
        <a:solidFill>
          <a:schemeClr val="bg1"/>
        </a:solidFill>
        <a:effectLst/>
      </p:bgPr>
    </p:bg>
    <p:spTree>
      <p:nvGrpSpPr>
        <p:cNvPr id="1" name=""/>
        <p:cNvGrpSpPr/>
        <p:nvPr/>
      </p:nvGrpSpPr>
      <p:grpSpPr>
        <a:xfrm>
          <a:off x="0" y="0"/>
          <a:ext cx="0" cy="0"/>
          <a:chOff x="0" y="0"/>
          <a:chExt cx="0" cy="0"/>
        </a:xfrm>
      </p:grpSpPr>
      <p:sp>
        <p:nvSpPr>
          <p:cNvPr id="13314" name="幻灯片图像占位符 1"/>
          <p:cNvSpPr>
            <a:spLocks noGrp="1" noRot="1" noChangeAspect="1" noTextEdit="1"/>
          </p:cNvSpPr>
          <p:nvPr>
            <p:ph type="sldImg"/>
          </p:nvPr>
        </p:nvSpPr>
        <p:spPr>
          <a:xfrm>
            <a:off x="481013" y="1279525"/>
            <a:ext cx="6140450" cy="3454400"/>
          </a:xfrm>
          <a:noFill/>
          <a:ln>
            <a:solidFill>
              <a:srgbClr val="000000"/>
            </a:solidFill>
            <a:miter lim="800000"/>
          </a:ln>
        </p:spPr>
      </p:sp>
      <p:sp>
        <p:nvSpPr>
          <p:cNvPr id="13315" name="备注占位符 2"/>
          <p:cNvSpPr>
            <a:spLocks noGrp="1" noChangeArrowheads="1"/>
          </p:cNvSpPr>
          <p:nvPr>
            <p:ph type="body" idx="1"/>
          </p:nvPr>
        </p:nvSpPr>
        <p:spPr>
          <a:noFill/>
        </p:spPr>
        <p:txBody>
          <a:bodyPr anchor="t"/>
          <a:lstStyle/>
          <a:p>
            <a:pPr eaLnBrk="1" hangingPunct="1">
              <a:spcBef>
                <a:spcPct val="0"/>
              </a:spcBef>
            </a:pPr>
            <a:endParaRPr lang="zh-CN" altLang="en-US"/>
          </a:p>
        </p:txBody>
      </p:sp>
      <p:sp>
        <p:nvSpPr>
          <p:cNvPr id="13316" name="灯片编号占位符 3"/>
          <p:cNvSpPr txBox="1">
            <a:spLocks noGrp="1" noChangeArrowheads="1"/>
          </p:cNvSpPr>
          <p:nvPr/>
        </p:nvSpPr>
        <p:spPr bwMode="auto">
          <a:xfrm>
            <a:off x="3883025" y="8685213"/>
            <a:ext cx="2973388"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algn="r" eaLnBrk="1" hangingPunct="1"/>
            <a:fld id="{06BBFAF3-E2D1-461D-829B-B073BB016A6C}" type="slidenum">
              <a:rPr lang="zh-CN" altLang="en-US" sz="1200"/>
              <a:t>22</a:t>
            </a:fld>
            <a:endParaRPr lang="en-US" sz="1200"/>
          </a:p>
        </p:txBody>
      </p:sp>
    </p:spTree>
    <p:extLst>
      <p:ext uri="{BB962C8B-B14F-4D97-AF65-F5344CB8AC3E}">
        <p14:creationId xmlns:p14="http://schemas.microsoft.com/office/powerpoint/2010/main" val="2027288993"/>
      </p:ext>
    </p:extLst>
  </p:cSld>
  <p:clrMapOvr>
    <a:overrideClrMapping bg1="lt1" tx1="dk1" bg2="lt2" tx2="dk2" accent1="accent1" accent2="accent2" accent3="accent3" accent4="accent4" accent5="accent5" accent6="accent6" hlink="hlink" folHlink="folHlink"/>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p:cSld>
    <p:bg bwMode="auto">
      <p:bgPr>
        <a:solidFill>
          <a:schemeClr val="bg1"/>
        </a:solidFill>
        <a:effectLst/>
      </p:bgPr>
    </p:bg>
    <p:spTree>
      <p:nvGrpSpPr>
        <p:cNvPr id="1" name=""/>
        <p:cNvGrpSpPr/>
        <p:nvPr/>
      </p:nvGrpSpPr>
      <p:grpSpPr>
        <a:xfrm>
          <a:off x="0" y="0"/>
          <a:ext cx="0" cy="0"/>
          <a:chOff x="0" y="0"/>
          <a:chExt cx="0" cy="0"/>
        </a:xfrm>
      </p:grpSpPr>
      <p:sp>
        <p:nvSpPr>
          <p:cNvPr id="13314" name="幻灯片图像占位符 1"/>
          <p:cNvSpPr>
            <a:spLocks noGrp="1" noRot="1" noChangeAspect="1" noTextEdit="1"/>
          </p:cNvSpPr>
          <p:nvPr>
            <p:ph type="sldImg"/>
          </p:nvPr>
        </p:nvSpPr>
        <p:spPr>
          <a:xfrm>
            <a:off x="481013" y="1279525"/>
            <a:ext cx="6140450" cy="3454400"/>
          </a:xfrm>
          <a:noFill/>
          <a:ln>
            <a:solidFill>
              <a:srgbClr val="000000"/>
            </a:solidFill>
            <a:miter lim="800000"/>
          </a:ln>
        </p:spPr>
      </p:sp>
      <p:sp>
        <p:nvSpPr>
          <p:cNvPr id="13315" name="备注占位符 2"/>
          <p:cNvSpPr>
            <a:spLocks noGrp="1" noChangeArrowheads="1"/>
          </p:cNvSpPr>
          <p:nvPr>
            <p:ph type="body" idx="1"/>
          </p:nvPr>
        </p:nvSpPr>
        <p:spPr>
          <a:noFill/>
        </p:spPr>
        <p:txBody>
          <a:bodyPr anchor="t"/>
          <a:lstStyle/>
          <a:p>
            <a:pPr eaLnBrk="1" hangingPunct="1">
              <a:spcBef>
                <a:spcPct val="0"/>
              </a:spcBef>
            </a:pPr>
            <a:endParaRPr lang="zh-CN" altLang="en-US"/>
          </a:p>
        </p:txBody>
      </p:sp>
      <p:sp>
        <p:nvSpPr>
          <p:cNvPr id="13316" name="灯片编号占位符 3"/>
          <p:cNvSpPr txBox="1">
            <a:spLocks noGrp="1" noChangeArrowheads="1"/>
          </p:cNvSpPr>
          <p:nvPr/>
        </p:nvSpPr>
        <p:spPr bwMode="auto">
          <a:xfrm>
            <a:off x="3883025" y="8685213"/>
            <a:ext cx="2973388"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algn="r" eaLnBrk="1" hangingPunct="1"/>
            <a:fld id="{06BBFAF3-E2D1-461D-829B-B073BB016A6C}" type="slidenum">
              <a:rPr lang="zh-CN" altLang="en-US" sz="1200"/>
              <a:t>23</a:t>
            </a:fld>
            <a:endParaRPr lang="en-US" sz="1200"/>
          </a:p>
        </p:txBody>
      </p:sp>
    </p:spTree>
    <p:extLst>
      <p:ext uri="{BB962C8B-B14F-4D97-AF65-F5344CB8AC3E}">
        <p14:creationId xmlns:p14="http://schemas.microsoft.com/office/powerpoint/2010/main" val="1611594150"/>
      </p:ext>
    </p:extLst>
  </p:cSld>
  <p:clrMapOvr>
    <a:overrideClrMapping bg1="lt1" tx1="dk1" bg2="lt2" tx2="dk2" accent1="accent1" accent2="accent2" accent3="accent3" accent4="accent4" accent5="accent5" accent6="accent6" hlink="hlink" folHlink="folHlink"/>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E38F04A-84B0-4E5D-A1A7-EE43D6EF2A66}" type="slidenum">
              <a:rPr lang="zh-CN" altLang="en-US" smtClean="0"/>
              <a:t>24</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E38F04A-84B0-4E5D-A1A7-EE43D6EF2A66}" type="slidenum">
              <a:rPr lang="zh-CN" altLang="en-US" smtClean="0"/>
              <a:t>3</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E38F04A-84B0-4E5D-A1A7-EE43D6EF2A66}" type="slidenum">
              <a:rPr lang="zh-CN" altLang="en-US" smtClean="0"/>
              <a:t>25</a:t>
            </a:fld>
            <a:endParaRPr lang="zh-CN" altLang="en-US"/>
          </a:p>
        </p:txBody>
      </p:sp>
    </p:spTree>
    <p:extLst>
      <p:ext uri="{BB962C8B-B14F-4D97-AF65-F5344CB8AC3E}">
        <p14:creationId xmlns:p14="http://schemas.microsoft.com/office/powerpoint/2010/main" val="36031740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b="0" i="0" kern="1200" dirty="0">
                <a:solidFill>
                  <a:schemeClr val="tx1"/>
                </a:solidFill>
                <a:effectLst/>
                <a:latin typeface="Arial" panose="020B0604020202020204" pitchFamily="34" charset="0"/>
                <a:ea typeface="+mn-ea"/>
                <a:cs typeface="+mn-cs"/>
              </a:rPr>
              <a:t>重复 </a:t>
            </a:r>
            <a:r>
              <a:rPr lang="en-US" altLang="zh-CN" sz="1200" b="0" i="0" kern="1200" dirty="0">
                <a:solidFill>
                  <a:schemeClr val="tx1"/>
                </a:solidFill>
                <a:effectLst/>
                <a:latin typeface="Arial" panose="020B0604020202020204" pitchFamily="34" charset="0"/>
                <a:ea typeface="+mn-ea"/>
                <a:cs typeface="+mn-cs"/>
              </a:rPr>
              <a:t>[</a:t>
            </a:r>
            <a:r>
              <a:rPr lang="en-US" altLang="zh-CN" sz="1200" b="0" i="0" kern="1200" dirty="0" err="1">
                <a:solidFill>
                  <a:schemeClr val="tx1"/>
                </a:solidFill>
                <a:effectLst/>
                <a:latin typeface="Arial" panose="020B0604020202020204" pitchFamily="34" charset="0"/>
                <a:ea typeface="+mn-ea"/>
                <a:cs typeface="+mn-cs"/>
              </a:rPr>
              <a:t>ɪtə‘reɪʃ</a:t>
            </a:r>
            <a:r>
              <a:rPr lang="en-US" altLang="zh-CN" sz="1200" b="0" i="0" kern="1200" dirty="0">
                <a:solidFill>
                  <a:schemeClr val="tx1"/>
                </a:solidFill>
                <a:effectLst/>
                <a:latin typeface="Arial" panose="020B0604020202020204" pitchFamily="34" charset="0"/>
                <a:ea typeface="+mn-ea"/>
                <a:cs typeface="+mn-cs"/>
              </a:rPr>
              <a:t>(ə)n]</a:t>
            </a:r>
            <a:r>
              <a:rPr lang="zh-CN" altLang="en-US" sz="1200" b="0" i="0" kern="1200" baseline="0" dirty="0">
                <a:solidFill>
                  <a:schemeClr val="tx1"/>
                </a:solidFill>
                <a:effectLst/>
                <a:latin typeface="Arial" panose="020B0604020202020204" pitchFamily="34" charset="0"/>
                <a:ea typeface="+mn-ea"/>
                <a:cs typeface="+mn-cs"/>
              </a:rPr>
              <a:t> </a:t>
            </a:r>
            <a:r>
              <a:rPr lang="en-US" altLang="zh-CN" sz="1200" b="0" i="0" kern="1200" dirty="0">
                <a:solidFill>
                  <a:schemeClr val="tx1"/>
                </a:solidFill>
                <a:effectLst/>
                <a:latin typeface="Arial" panose="020B0604020202020204" pitchFamily="34" charset="0"/>
                <a:ea typeface="+mn-ea"/>
                <a:cs typeface="+mn-cs"/>
              </a:rPr>
              <a:t> </a:t>
            </a:r>
            <a:r>
              <a:rPr lang="zh-CN" altLang="en-US" sz="1200" b="0" i="0" kern="1200" dirty="0">
                <a:solidFill>
                  <a:schemeClr val="tx1"/>
                </a:solidFill>
                <a:effectLst/>
                <a:latin typeface="Arial" panose="020B0604020202020204" pitchFamily="34" charset="0"/>
                <a:ea typeface="+mn-ea"/>
                <a:cs typeface="+mn-cs"/>
              </a:rPr>
              <a:t>无限的 </a:t>
            </a:r>
            <a:r>
              <a:rPr lang="en-US" altLang="zh-CN" sz="1200" b="0" i="0" kern="1200" dirty="0">
                <a:solidFill>
                  <a:schemeClr val="tx1"/>
                </a:solidFill>
                <a:effectLst/>
                <a:latin typeface="Arial" panose="020B0604020202020204" pitchFamily="34" charset="0"/>
                <a:ea typeface="+mn-ea"/>
                <a:cs typeface="+mn-cs"/>
              </a:rPr>
              <a:t>/'</a:t>
            </a:r>
            <a:r>
              <a:rPr lang="en-US" altLang="zh-CN" sz="1200" b="0" i="0" kern="1200" dirty="0" err="1">
                <a:solidFill>
                  <a:schemeClr val="tx1"/>
                </a:solidFill>
                <a:effectLst/>
                <a:latin typeface="Arial" panose="020B0604020202020204" pitchFamily="34" charset="0"/>
                <a:ea typeface="+mn-ea"/>
                <a:cs typeface="+mn-cs"/>
              </a:rPr>
              <a:t>ɪnfɪnət</a:t>
            </a:r>
            <a:r>
              <a:rPr lang="en-US" altLang="zh-CN" sz="1200" b="0" i="0" kern="1200" dirty="0">
                <a:solidFill>
                  <a:schemeClr val="tx1"/>
                </a:solidFill>
                <a:effectLst/>
                <a:latin typeface="Arial" panose="020B0604020202020204" pitchFamily="34" charset="0"/>
                <a:ea typeface="+mn-ea"/>
                <a:cs typeface="+mn-cs"/>
              </a:rPr>
              <a:t>/</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sz="1200" b="0" i="0" kern="1200" dirty="0">
              <a:solidFill>
                <a:schemeClr val="tx1"/>
              </a:solidFill>
              <a:effectLst/>
              <a:latin typeface="Arial" panose="020B0604020202020204" pitchFamily="34" charset="0"/>
              <a:ea typeface="+mn-ea"/>
              <a:cs typeface="+mn-cs"/>
            </a:endParaRPr>
          </a:p>
        </p:txBody>
      </p:sp>
      <p:sp>
        <p:nvSpPr>
          <p:cNvPr id="4" name="灯片编号占位符 3"/>
          <p:cNvSpPr>
            <a:spLocks noGrp="1"/>
          </p:cNvSpPr>
          <p:nvPr>
            <p:ph type="sldNum" sz="quarter" idx="10"/>
          </p:nvPr>
        </p:nvSpPr>
        <p:spPr/>
        <p:txBody>
          <a:bodyPr/>
          <a:lstStyle/>
          <a:p>
            <a:fld id="{D954A8C1-897D-45F8-BFAB-50E65247FAE3}" type="slidenum">
              <a:rPr lang="zh-CN" altLang="zh-CN" smtClean="0"/>
              <a:t>26</a:t>
            </a:fld>
            <a:endParaRPr lang="zh-CN" altLang="zh-CN"/>
          </a:p>
        </p:txBody>
      </p:sp>
    </p:spTree>
    <p:extLst>
      <p:ext uri="{BB962C8B-B14F-4D97-AF65-F5344CB8AC3E}">
        <p14:creationId xmlns:p14="http://schemas.microsoft.com/office/powerpoint/2010/main" val="365992943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p:cSld>
    <p:bg bwMode="auto">
      <p:bgPr>
        <a:solidFill>
          <a:schemeClr val="bg1"/>
        </a:solidFill>
        <a:effectLst/>
      </p:bgPr>
    </p:bg>
    <p:spTree>
      <p:nvGrpSpPr>
        <p:cNvPr id="1" name=""/>
        <p:cNvGrpSpPr/>
        <p:nvPr/>
      </p:nvGrpSpPr>
      <p:grpSpPr>
        <a:xfrm>
          <a:off x="0" y="0"/>
          <a:ext cx="0" cy="0"/>
          <a:chOff x="0" y="0"/>
          <a:chExt cx="0" cy="0"/>
        </a:xfrm>
      </p:grpSpPr>
      <p:sp>
        <p:nvSpPr>
          <p:cNvPr id="13314" name="幻灯片图像占位符 1"/>
          <p:cNvSpPr>
            <a:spLocks noGrp="1" noRot="1" noChangeAspect="1" noTextEdit="1"/>
          </p:cNvSpPr>
          <p:nvPr>
            <p:ph type="sldImg"/>
          </p:nvPr>
        </p:nvSpPr>
        <p:spPr>
          <a:xfrm>
            <a:off x="481013" y="1279525"/>
            <a:ext cx="6140450" cy="3454400"/>
          </a:xfrm>
          <a:noFill/>
          <a:ln>
            <a:solidFill>
              <a:srgbClr val="000000"/>
            </a:solidFill>
            <a:miter lim="800000"/>
          </a:ln>
        </p:spPr>
      </p:sp>
      <p:sp>
        <p:nvSpPr>
          <p:cNvPr id="13315" name="备注占位符 2"/>
          <p:cNvSpPr>
            <a:spLocks noGrp="1" noChangeArrowheads="1"/>
          </p:cNvSpPr>
          <p:nvPr>
            <p:ph type="body" idx="1"/>
          </p:nvPr>
        </p:nvSpPr>
        <p:spPr>
          <a:noFill/>
        </p:spPr>
        <p:txBody>
          <a:bodyPr anchor="t"/>
          <a:lstStyle/>
          <a:p>
            <a:pPr eaLnBrk="1" hangingPunct="1">
              <a:spcBef>
                <a:spcPct val="0"/>
              </a:spcBef>
            </a:pPr>
            <a:endParaRPr lang="zh-CN" altLang="en-US"/>
          </a:p>
        </p:txBody>
      </p:sp>
      <p:sp>
        <p:nvSpPr>
          <p:cNvPr id="13316" name="灯片编号占位符 3"/>
          <p:cNvSpPr txBox="1">
            <a:spLocks noGrp="1" noChangeArrowheads="1"/>
          </p:cNvSpPr>
          <p:nvPr/>
        </p:nvSpPr>
        <p:spPr bwMode="auto">
          <a:xfrm>
            <a:off x="3883025" y="8685213"/>
            <a:ext cx="2973388"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algn="r" eaLnBrk="1" hangingPunct="1"/>
            <a:fld id="{06BBFAF3-E2D1-461D-829B-B073BB016A6C}" type="slidenum">
              <a:rPr lang="zh-CN" altLang="en-US" sz="1200"/>
              <a:t>27</a:t>
            </a:fld>
            <a:endParaRPr lang="en-US" sz="1200"/>
          </a:p>
        </p:txBody>
      </p:sp>
    </p:spTree>
    <p:extLst>
      <p:ext uri="{BB962C8B-B14F-4D97-AF65-F5344CB8AC3E}">
        <p14:creationId xmlns:p14="http://schemas.microsoft.com/office/powerpoint/2010/main" val="3275313755"/>
      </p:ext>
    </p:extLst>
  </p:cSld>
  <p:clrMapOvr>
    <a:overrideClrMapping bg1="lt1" tx1="dk1" bg2="lt2" tx2="dk2" accent1="accent1" accent2="accent2" accent3="accent3" accent4="accent4" accent5="accent5" accent6="accent6" hlink="hlink" folHlink="folHlink"/>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E38F04A-84B0-4E5D-A1A7-EE43D6EF2A66}" type="slidenum">
              <a:rPr lang="zh-CN" altLang="en-US" smtClean="0"/>
              <a:t>29</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E38F04A-84B0-4E5D-A1A7-EE43D6EF2A66}" type="slidenum">
              <a:rPr lang="zh-CN" altLang="en-US" smtClean="0"/>
              <a:t>5</a:t>
            </a:fld>
            <a:endParaRPr lang="zh-CN" altLang="en-US"/>
          </a:p>
        </p:txBody>
      </p:sp>
    </p:spTree>
    <p:extLst>
      <p:ext uri="{BB962C8B-B14F-4D97-AF65-F5344CB8AC3E}">
        <p14:creationId xmlns:p14="http://schemas.microsoft.com/office/powerpoint/2010/main" val="12681543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E38F04A-84B0-4E5D-A1A7-EE43D6EF2A66}" type="slidenum">
              <a:rPr lang="zh-CN" altLang="en-US" smtClean="0"/>
              <a:t>6</a:t>
            </a:fld>
            <a:endParaRPr lang="zh-CN" altLang="en-US"/>
          </a:p>
        </p:txBody>
      </p:sp>
    </p:spTree>
    <p:extLst>
      <p:ext uri="{BB962C8B-B14F-4D97-AF65-F5344CB8AC3E}">
        <p14:creationId xmlns:p14="http://schemas.microsoft.com/office/powerpoint/2010/main" val="9220360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E38F04A-84B0-4E5D-A1A7-EE43D6EF2A66}" type="slidenum">
              <a:rPr lang="zh-CN" altLang="en-US" smtClean="0"/>
              <a:t>7</a:t>
            </a:fld>
            <a:endParaRPr lang="zh-CN" altLang="en-US"/>
          </a:p>
        </p:txBody>
      </p:sp>
    </p:spTree>
    <p:extLst>
      <p:ext uri="{BB962C8B-B14F-4D97-AF65-F5344CB8AC3E}">
        <p14:creationId xmlns:p14="http://schemas.microsoft.com/office/powerpoint/2010/main" val="741834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E38F04A-84B0-4E5D-A1A7-EE43D6EF2A66}" type="slidenum">
              <a:rPr lang="zh-CN" altLang="en-US" smtClean="0"/>
              <a:t>8</a:t>
            </a:fld>
            <a:endParaRPr lang="zh-CN" altLang="en-US"/>
          </a:p>
        </p:txBody>
      </p:sp>
    </p:spTree>
    <p:extLst>
      <p:ext uri="{BB962C8B-B14F-4D97-AF65-F5344CB8AC3E}">
        <p14:creationId xmlns:p14="http://schemas.microsoft.com/office/powerpoint/2010/main" val="3738767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E38F04A-84B0-4E5D-A1A7-EE43D6EF2A66}" type="slidenum">
              <a:rPr lang="zh-CN" altLang="en-US" smtClean="0"/>
              <a:t>9</a:t>
            </a:fld>
            <a:endParaRPr lang="zh-CN" altLang="en-US"/>
          </a:p>
        </p:txBody>
      </p:sp>
    </p:spTree>
    <p:extLst>
      <p:ext uri="{BB962C8B-B14F-4D97-AF65-F5344CB8AC3E}">
        <p14:creationId xmlns:p14="http://schemas.microsoft.com/office/powerpoint/2010/main" val="26013689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E38F04A-84B0-4E5D-A1A7-EE43D6EF2A66}" type="slidenum">
              <a:rPr lang="zh-CN" altLang="en-US" smtClean="0"/>
              <a:t>10</a:t>
            </a:fld>
            <a:endParaRPr lang="zh-CN" altLang="en-US"/>
          </a:p>
        </p:txBody>
      </p:sp>
    </p:spTree>
    <p:extLst>
      <p:ext uri="{BB962C8B-B14F-4D97-AF65-F5344CB8AC3E}">
        <p14:creationId xmlns:p14="http://schemas.microsoft.com/office/powerpoint/2010/main" val="42626804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75769E8-19F7-47D4-AFC6-D17EEAD4A98C}" type="slidenum">
              <a:rPr lang="zh-CN" altLang="en-US" smtClean="0"/>
              <a:t>11</a:t>
            </a:fld>
            <a:endParaRPr lang="zh-CN" altLang="en-US"/>
          </a:p>
        </p:txBody>
      </p:sp>
    </p:spTree>
    <p:extLst>
      <p:ext uri="{BB962C8B-B14F-4D97-AF65-F5344CB8AC3E}">
        <p14:creationId xmlns:p14="http://schemas.microsoft.com/office/powerpoint/2010/main" val="93949882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5.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6.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7.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8.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9.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solidFill>
          <a:schemeClr val="bg1"/>
        </a:solid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25903" y="0"/>
            <a:ext cx="10325100" cy="6883400"/>
          </a:xfrm>
          <a:prstGeom prst="rect">
            <a:avLst/>
          </a:prstGeom>
        </p:spPr>
      </p:pic>
      <p:sp>
        <p:nvSpPr>
          <p:cNvPr id="3074" name="Rectangle 2"/>
          <p:cNvSpPr>
            <a:spLocks noGrp="1" noChangeArrowheads="1"/>
          </p:cNvSpPr>
          <p:nvPr>
            <p:ph type="ctrTitle"/>
          </p:nvPr>
        </p:nvSpPr>
        <p:spPr>
          <a:xfrm>
            <a:off x="431802" y="2606677"/>
            <a:ext cx="6144684" cy="1114424"/>
          </a:xfrm>
        </p:spPr>
        <p:txBody>
          <a:bodyPr/>
          <a:lstStyle>
            <a:lvl1pPr algn="ctr">
              <a:lnSpc>
                <a:spcPct val="120000"/>
              </a:lnSpc>
              <a:defRPr sz="3200">
                <a:solidFill>
                  <a:schemeClr val="accent1">
                    <a:lumMod val="75000"/>
                  </a:schemeClr>
                </a:solidFill>
              </a:defRPr>
            </a:lvl1pPr>
          </a:lstStyle>
          <a:p>
            <a:pPr lvl="0"/>
            <a:r>
              <a:rPr lang="zh-CN" altLang="en-US" noProof="0"/>
              <a:t>单击此处编辑母版标题样式</a:t>
            </a:r>
            <a:endParaRPr lang="zh-CN" altLang="en-US" noProof="0" dirty="0"/>
          </a:p>
        </p:txBody>
      </p:sp>
      <p:sp>
        <p:nvSpPr>
          <p:cNvPr id="3075" name="Rectangle 3"/>
          <p:cNvSpPr>
            <a:spLocks noGrp="1" noChangeArrowheads="1"/>
          </p:cNvSpPr>
          <p:nvPr>
            <p:ph type="subTitle" idx="1" hasCustomPrompt="1"/>
          </p:nvPr>
        </p:nvSpPr>
        <p:spPr>
          <a:xfrm>
            <a:off x="431800" y="3933826"/>
            <a:ext cx="6047317" cy="431279"/>
          </a:xfrm>
        </p:spPr>
        <p:txBody>
          <a:bodyPr/>
          <a:lstStyle>
            <a:lvl1pPr marL="0" indent="0" algn="ctr">
              <a:buFontTx/>
              <a:buNone/>
              <a:defRPr sz="1865"/>
            </a:lvl1pPr>
          </a:lstStyle>
          <a:p>
            <a:pPr lvl="0"/>
            <a:r>
              <a:rPr lang="zh-CN" altLang="en-US" noProof="0"/>
              <a:t>单击以编辑母版副标题样式</a:t>
            </a:r>
          </a:p>
        </p:txBody>
      </p:sp>
      <p:sp>
        <p:nvSpPr>
          <p:cNvPr id="3" name="日期占位符 2"/>
          <p:cNvSpPr>
            <a:spLocks noGrp="1"/>
          </p:cNvSpPr>
          <p:nvPr>
            <p:ph type="dt" sz="half" idx="10"/>
          </p:nvPr>
        </p:nvSpPr>
        <p:spPr/>
        <p:txBody>
          <a:bodyPr/>
          <a:lstStyle/>
          <a:p>
            <a:fld id="{1ABFA14F-DE9C-4D83-8C58-D4C03BB9FF78}" type="datetimeFigureOut">
              <a:rPr lang="zh-CN" altLang="en-US" smtClean="0"/>
              <a:t>2019/5/10</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65270E0-6AE2-4237-BB53-507A805979F0}" type="slidenum">
              <a:rPr lang="zh-CN" altLang="zh-CN" smtClean="0"/>
              <a:t>‹#›</a:t>
            </a:fld>
            <a:endParaRPr lang="zh-CN" altLang="zh-CN"/>
          </a:p>
        </p:txBody>
      </p:sp>
      <p:sp>
        <p:nvSpPr>
          <p:cNvPr id="6" name="文本框 5"/>
          <p:cNvSpPr txBox="1"/>
          <p:nvPr/>
        </p:nvSpPr>
        <p:spPr>
          <a:xfrm>
            <a:off x="482847" y="399245"/>
            <a:ext cx="1867437" cy="1262130"/>
          </a:xfrm>
          <a:prstGeom prst="rect">
            <a:avLst/>
          </a:prstGeom>
          <a:solidFill>
            <a:schemeClr val="bg1"/>
          </a:solidFill>
        </p:spPr>
        <p:txBody>
          <a:bodyPr wrap="square" rtlCol="0">
            <a:spAutoFit/>
          </a:bodyPr>
          <a:lstStyle/>
          <a:p>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dirty="0"/>
          </a:p>
        </p:txBody>
      </p:sp>
      <p:sp>
        <p:nvSpPr>
          <p:cNvPr id="3" name="内容占位符 2"/>
          <p:cNvSpPr>
            <a:spLocks noGrp="1"/>
          </p:cNvSpPr>
          <p:nvPr>
            <p:ph idx="1" hasCustomPrompt="1"/>
          </p:nvPr>
        </p:nvSpPr>
        <p:spPr>
          <a:xfrm>
            <a:off x="609599" y="1403797"/>
            <a:ext cx="9791700" cy="3899003"/>
          </a:xfrm>
        </p:spPr>
        <p:txBody>
          <a:bodyPr/>
          <a:lstStyle>
            <a:lvl1pPr marL="285750" indent="-285750">
              <a:buClrTx/>
              <a:buSzPct val="100000"/>
              <a:buFont typeface="Arial" panose="020B0604020202020204" pitchFamily="34" charset="0"/>
              <a:buChar char="•"/>
              <a:defRPr sz="2400">
                <a:solidFill>
                  <a:srgbClr val="000000"/>
                </a:solidFill>
              </a:defRPr>
            </a:lvl1pPr>
            <a:lvl2pPr marL="0" indent="0">
              <a:buFontTx/>
              <a:buNone/>
              <a:defRPr sz="1800"/>
            </a:lvl2pPr>
            <a:lvl3pPr>
              <a:defRPr/>
            </a:lvl3pPr>
            <a:lvl4pPr>
              <a:defRPr sz="1800"/>
            </a:lvl4pPr>
            <a:lvl5pPr>
              <a:defRPr sz="1800"/>
            </a:lvl5pPr>
            <a:lvl6pPr>
              <a:defRPr sz="1800"/>
            </a:lvl6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4" name="日期占位符 3"/>
          <p:cNvSpPr>
            <a:spLocks noGrp="1"/>
          </p:cNvSpPr>
          <p:nvPr>
            <p:ph type="dt" sz="half" idx="10"/>
          </p:nvPr>
        </p:nvSpPr>
        <p:spPr/>
        <p:txBody>
          <a:bodyPr/>
          <a:lstStyle/>
          <a:p>
            <a:pPr>
              <a:defRPr/>
            </a:pPr>
            <a:endParaRPr lang="zh-CN" altLang="en-US"/>
          </a:p>
        </p:txBody>
      </p:sp>
      <p:sp>
        <p:nvSpPr>
          <p:cNvPr id="5" name="页脚占位符 4"/>
          <p:cNvSpPr>
            <a:spLocks noGrp="1"/>
          </p:cNvSpPr>
          <p:nvPr>
            <p:ph type="ftr" sz="quarter" idx="11"/>
          </p:nvPr>
        </p:nvSpPr>
        <p:spPr/>
        <p:txBody>
          <a:bodyPr/>
          <a:lstStyle/>
          <a:p>
            <a:pPr>
              <a:defRPr/>
            </a:pPr>
            <a:endParaRPr lang="zh-CN" altLang="en-US"/>
          </a:p>
        </p:txBody>
      </p:sp>
      <p:sp>
        <p:nvSpPr>
          <p:cNvPr id="6" name="灯片编号占位符 5"/>
          <p:cNvSpPr>
            <a:spLocks noGrp="1"/>
          </p:cNvSpPr>
          <p:nvPr>
            <p:ph type="sldNum" sz="quarter" idx="12"/>
          </p:nvPr>
        </p:nvSpPr>
        <p:spPr/>
        <p:txBody>
          <a:bodyPr/>
          <a:lstStyle/>
          <a:p>
            <a:fld id="{798C9430-9A6E-4443-8937-F38E7FC77ECC}"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标题幻灯片">
    <p:bg>
      <p:bgPr>
        <a:solidFill>
          <a:schemeClr val="bg1"/>
        </a:solid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6901" y="0"/>
            <a:ext cx="10325100" cy="6883400"/>
          </a:xfrm>
          <a:prstGeom prst="rect">
            <a:avLst/>
          </a:prstGeom>
        </p:spPr>
      </p:pic>
      <p:sp>
        <p:nvSpPr>
          <p:cNvPr id="3074" name="Rectangle 2"/>
          <p:cNvSpPr>
            <a:spLocks noGrp="1" noChangeArrowheads="1"/>
          </p:cNvSpPr>
          <p:nvPr>
            <p:ph type="ctrTitle"/>
          </p:nvPr>
        </p:nvSpPr>
        <p:spPr>
          <a:xfrm>
            <a:off x="431802" y="2606677"/>
            <a:ext cx="6144684" cy="1114424"/>
          </a:xfrm>
        </p:spPr>
        <p:txBody>
          <a:bodyPr/>
          <a:lstStyle>
            <a:lvl1pPr algn="ctr">
              <a:lnSpc>
                <a:spcPct val="120000"/>
              </a:lnSpc>
              <a:defRPr sz="3200">
                <a:solidFill>
                  <a:schemeClr val="accent1">
                    <a:lumMod val="75000"/>
                  </a:schemeClr>
                </a:solidFill>
              </a:defRPr>
            </a:lvl1pPr>
          </a:lstStyle>
          <a:p>
            <a:pPr lvl="0"/>
            <a:r>
              <a:rPr lang="zh-CN" altLang="en-US" noProof="0"/>
              <a:t>单击此处编辑母版标题样式</a:t>
            </a:r>
            <a:endParaRPr lang="zh-CN" altLang="en-US" noProof="0" dirty="0"/>
          </a:p>
        </p:txBody>
      </p:sp>
      <p:sp>
        <p:nvSpPr>
          <p:cNvPr id="3075" name="Rectangle 3"/>
          <p:cNvSpPr>
            <a:spLocks noGrp="1" noChangeArrowheads="1"/>
          </p:cNvSpPr>
          <p:nvPr>
            <p:ph type="subTitle" idx="1" hasCustomPrompt="1"/>
          </p:nvPr>
        </p:nvSpPr>
        <p:spPr>
          <a:xfrm>
            <a:off x="431800" y="3933826"/>
            <a:ext cx="6047317" cy="431279"/>
          </a:xfrm>
        </p:spPr>
        <p:txBody>
          <a:bodyPr/>
          <a:lstStyle>
            <a:lvl1pPr marL="0" indent="0" algn="ctr">
              <a:buFontTx/>
              <a:buNone/>
              <a:defRPr sz="1865"/>
            </a:lvl1pPr>
          </a:lstStyle>
          <a:p>
            <a:pPr lvl="0"/>
            <a:r>
              <a:rPr lang="zh-CN" altLang="en-US" noProof="0"/>
              <a:t>单击以编辑母版副标题样式</a:t>
            </a:r>
          </a:p>
        </p:txBody>
      </p:sp>
      <p:sp>
        <p:nvSpPr>
          <p:cNvPr id="3" name="日期占位符 2"/>
          <p:cNvSpPr>
            <a:spLocks noGrp="1"/>
          </p:cNvSpPr>
          <p:nvPr>
            <p:ph type="dt" sz="half" idx="10"/>
          </p:nvPr>
        </p:nvSpPr>
        <p:spPr/>
        <p:txBody>
          <a:bodyPr/>
          <a:lstStyle/>
          <a:p>
            <a:fld id="{1ABFA14F-DE9C-4D83-8C58-D4C03BB9FF78}" type="datetimeFigureOut">
              <a:rPr lang="zh-CN" altLang="en-US" smtClean="0"/>
              <a:t>2019/5/10</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65270E0-6AE2-4237-BB53-507A805979F0}" type="slidenum">
              <a:rPr lang="zh-CN" altLang="zh-CN" smtClean="0"/>
              <a:t>‹#›</a:t>
            </a:fld>
            <a:endParaRPr lang="zh-CN" altLang="zh-CN"/>
          </a:p>
        </p:txBody>
      </p:sp>
      <p:sp>
        <p:nvSpPr>
          <p:cNvPr id="6" name="文本框 5"/>
          <p:cNvSpPr txBox="1"/>
          <p:nvPr/>
        </p:nvSpPr>
        <p:spPr>
          <a:xfrm>
            <a:off x="296214" y="399245"/>
            <a:ext cx="1867437" cy="1262130"/>
          </a:xfrm>
          <a:prstGeom prst="rect">
            <a:avLst/>
          </a:prstGeom>
          <a:solidFill>
            <a:schemeClr val="bg1"/>
          </a:solidFill>
        </p:spPr>
        <p:txBody>
          <a:bodyPr wrap="square" rtlCol="0">
            <a:spAutoFit/>
          </a:bodyPr>
          <a:lstStyle/>
          <a:p>
            <a:endParaRPr lang="zh-CN" alt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2160000" y="2451600"/>
            <a:ext cx="4888800" cy="957600"/>
          </a:xfrm>
          <a:solidFill>
            <a:schemeClr val="accent1"/>
          </a:solidFill>
        </p:spPr>
        <p:txBody>
          <a:bodyPr/>
          <a:lstStyle>
            <a:lvl1pPr algn="ctr">
              <a:defRPr sz="4800" b="1">
                <a:solidFill>
                  <a:srgbClr val="FFFFFF"/>
                </a:solidFill>
              </a:defRPr>
            </a:lvl1pPr>
          </a:lstStyle>
          <a:p>
            <a:r>
              <a:rPr lang="zh-CN" altLang="en-US" dirty="0"/>
              <a:t>编辑标题</a:t>
            </a:r>
          </a:p>
        </p:txBody>
      </p:sp>
      <p:sp>
        <p:nvSpPr>
          <p:cNvPr id="3" name="平行四边形 3"/>
          <p:cNvSpPr>
            <a:spLocks noChangeArrowheads="1"/>
          </p:cNvSpPr>
          <p:nvPr/>
        </p:nvSpPr>
        <p:spPr bwMode="auto">
          <a:xfrm>
            <a:off x="2779713" y="3460750"/>
            <a:ext cx="6402387" cy="336550"/>
          </a:xfrm>
          <a:prstGeom prst="parallelogram">
            <a:avLst>
              <a:gd name="adj" fmla="val 0"/>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normAutofit fontScale="42500" lnSpcReduction="20000"/>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algn="ctr" eaLnBrk="1" hangingPunct="1"/>
            <a:endParaRPr lang="zh-CN" altLang="en-US">
              <a:solidFill>
                <a:schemeClr val="bg1"/>
              </a:solidFill>
              <a:latin typeface="Arial" panose="020B0604020202020204" pitchFamily="34" charset="0"/>
              <a:ea typeface="黑体" panose="02010609060101010101" pitchFamily="49" charset="-122"/>
            </a:endParaRPr>
          </a:p>
        </p:txBody>
      </p:sp>
      <p:sp>
        <p:nvSpPr>
          <p:cNvPr id="4" name="日期占位符 3"/>
          <p:cNvSpPr>
            <a:spLocks noGrp="1"/>
          </p:cNvSpPr>
          <p:nvPr>
            <p:ph type="dt" sz="half" idx="10"/>
          </p:nvPr>
        </p:nvSpPr>
        <p:spPr/>
        <p:txBody>
          <a:bodyPr/>
          <a:lstStyle/>
          <a:p>
            <a:fld id="{1ABFA14F-DE9C-4D83-8C58-D4C03BB9FF78}" type="datetimeFigureOut">
              <a:rPr lang="zh-CN" altLang="en-US" smtClean="0"/>
              <a:t>2019/5/10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65270E0-6AE2-4237-BB53-507A805979F0}" type="slidenum">
              <a:rPr lang="zh-CN" altLang="zh-CN" smtClean="0"/>
              <a:t>‹#›</a:t>
            </a:fld>
            <a:endParaRPr lang="zh-CN" altLang="zh-CN"/>
          </a:p>
        </p:txBody>
      </p:sp>
      <p:sp>
        <p:nvSpPr>
          <p:cNvPr id="7" name="文本框 6"/>
          <p:cNvSpPr txBox="1"/>
          <p:nvPr/>
        </p:nvSpPr>
        <p:spPr>
          <a:xfrm>
            <a:off x="515155" y="553792"/>
            <a:ext cx="7856113" cy="862884"/>
          </a:xfrm>
          <a:prstGeom prst="rect">
            <a:avLst/>
          </a:prstGeom>
          <a:solidFill>
            <a:schemeClr val="bg1"/>
          </a:solidFill>
        </p:spPr>
        <p:txBody>
          <a:bodyPr wrap="square" rtlCol="0">
            <a:spAutoFit/>
          </a:bodyPr>
          <a:lstStyle/>
          <a:p>
            <a:endParaRPr lang="zh-CN" alt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ABFA14F-DE9C-4D83-8C58-D4C03BB9FF78}" type="datetimeFigureOut">
              <a:rPr lang="zh-CN" altLang="en-US" smtClean="0"/>
              <a:t>2019/5/10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65270E0-6AE2-4237-BB53-507A805979F0}" type="slidenum">
              <a:rPr lang="zh-CN" altLang="zh-CN" smtClean="0"/>
              <a:t>‹#›</a:t>
            </a:fld>
            <a:endParaRPr lang="zh-CN" altLang="zh-CN"/>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8_标题和内容">
    <p:spTree>
      <p:nvGrpSpPr>
        <p:cNvPr id="1" name=""/>
        <p:cNvGrpSpPr/>
        <p:nvPr/>
      </p:nvGrpSpPr>
      <p:grpSpPr>
        <a:xfrm>
          <a:off x="0" y="0"/>
          <a:ext cx="0" cy="0"/>
          <a:chOff x="0" y="0"/>
          <a:chExt cx="0" cy="0"/>
        </a:xfrm>
      </p:grpSpPr>
      <p:sp>
        <p:nvSpPr>
          <p:cNvPr id="11" name="内容占位符 10"/>
          <p:cNvSpPr>
            <a:spLocks noGrp="1"/>
          </p:cNvSpPr>
          <p:nvPr>
            <p:ph sz="quarter" idx="10"/>
          </p:nvPr>
        </p:nvSpPr>
        <p:spPr>
          <a:xfrm>
            <a:off x="756285" y="1246505"/>
            <a:ext cx="10547985" cy="4643120"/>
          </a:xfrm>
          <a:prstGeom prst="rect">
            <a:avLst/>
          </a:prstGeom>
        </p:spPr>
        <p:txBody>
          <a:bodyPr/>
          <a:lstStyle>
            <a:lvl1pPr marL="374650" indent="-374650" eaLnBrk="1" fontAlgn="base" latinLnBrk="0" hangingPunct="1">
              <a:lnSpc>
                <a:spcPct val="140000"/>
              </a:lnSpc>
              <a:spcBef>
                <a:spcPts val="600"/>
              </a:spcBef>
              <a:spcAft>
                <a:spcPts val="600"/>
              </a:spcAft>
              <a:defRPr sz="2800">
                <a:solidFill>
                  <a:srgbClr val="000000"/>
                </a:solidFill>
                <a:latin typeface="微软雅黑" panose="020B0503020204020204" pitchFamily="34" charset="-122"/>
                <a:ea typeface="微软雅黑" panose="020B0503020204020204" pitchFamily="34" charset="-122"/>
              </a:defRPr>
            </a:lvl1pPr>
            <a:lvl2pPr marL="806450" indent="-374650" eaLnBrk="1" fontAlgn="base" latinLnBrk="0" hangingPunct="1">
              <a:lnSpc>
                <a:spcPct val="140000"/>
              </a:lnSpc>
              <a:spcBef>
                <a:spcPts val="0"/>
              </a:spcBef>
              <a:buClr>
                <a:srgbClr val="5B9BCF"/>
              </a:buClr>
              <a:buFont typeface="Wingdings" panose="05000000000000000000" charset="0"/>
              <a:buChar char="Ø"/>
              <a:defRPr sz="2600">
                <a:solidFill>
                  <a:srgbClr val="000000"/>
                </a:solidFill>
                <a:latin typeface="微软雅黑" panose="020B0503020204020204" pitchFamily="34" charset="-122"/>
                <a:ea typeface="微软雅黑" panose="020B0503020204020204" pitchFamily="34" charset="-122"/>
              </a:defRPr>
            </a:lvl2pPr>
            <a:lvl3pPr marL="935990" eaLnBrk="1" fontAlgn="base" latinLnBrk="0" hangingPunct="1">
              <a:lnSpc>
                <a:spcPct val="150000"/>
              </a:lnSpc>
              <a:spcBef>
                <a:spcPts val="0"/>
              </a:spcBef>
              <a:spcAft>
                <a:spcPts val="0"/>
              </a:spcAft>
              <a:defRPr sz="2400">
                <a:solidFill>
                  <a:srgbClr val="000000"/>
                </a:solidFill>
                <a:latin typeface="微软雅黑" panose="020B0503020204020204" pitchFamily="34" charset="-122"/>
                <a:ea typeface="微软雅黑" panose="020B0503020204020204" pitchFamily="34" charset="-122"/>
              </a:defRPr>
            </a:lvl3pPr>
            <a:lvl4pPr marL="671195" indent="0">
              <a:buNone/>
              <a:defRPr>
                <a:solidFill>
                  <a:schemeClr val="tx1"/>
                </a:solidFill>
                <a:latin typeface="微软雅黑" panose="020B0503020204020204" pitchFamily="34" charset="-122"/>
                <a:ea typeface="微软雅黑" panose="020B0503020204020204" pitchFamily="34" charset="-122"/>
              </a:defRPr>
            </a:lvl4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13" name="内容占位符 10"/>
          <p:cNvSpPr>
            <a:spLocks noGrp="1"/>
          </p:cNvSpPr>
          <p:nvPr>
            <p:ph sz="quarter" idx="11"/>
          </p:nvPr>
        </p:nvSpPr>
        <p:spPr>
          <a:xfrm>
            <a:off x="588645" y="236855"/>
            <a:ext cx="8191500" cy="619125"/>
          </a:xfrm>
          <a:prstGeom prst="rect">
            <a:avLst/>
          </a:prstGeom>
        </p:spPr>
        <p:txBody>
          <a:bodyPr/>
          <a:lstStyle>
            <a:lvl1pPr>
              <a:buNone/>
              <a:defRPr kumimoji="0" lang="en-US" altLang="zh-CN" sz="4000" b="0" i="0" u="none" strike="noStrike" kern="1200" cap="none" spc="0" normalizeH="0" baseline="0" noProof="1" dirty="0" smtClean="0">
                <a:solidFill>
                  <a:srgbClr val="3376AD"/>
                </a:solidFill>
                <a:latin typeface="+mj-lt"/>
                <a:ea typeface="+mj-ea"/>
                <a:cs typeface="+mj-cs"/>
                <a:sym typeface="+mn-ea"/>
              </a:defRPr>
            </a:lvl1pPr>
            <a:lvl2pPr>
              <a:defRPr sz="2000">
                <a:solidFill>
                  <a:schemeClr val="tx1"/>
                </a:solidFill>
              </a:defRPr>
            </a:lvl2pPr>
            <a:lvl3pPr>
              <a:defRPr>
                <a:solidFill>
                  <a:schemeClr val="tx1"/>
                </a:solidFill>
              </a:defRPr>
            </a:lvl3pPr>
            <a:lvl4pPr>
              <a:defRPr>
                <a:solidFill>
                  <a:schemeClr val="tx1"/>
                </a:solidFill>
              </a:defRPr>
            </a:lvl4pPr>
          </a:lstStyle>
          <a:p>
            <a:pPr lvl="0"/>
            <a:r>
              <a:rPr lang="zh-CN" altLang="en-US" dirty="0"/>
              <a:t>单击此处编辑母版文本样式</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dirty="0"/>
          </a:p>
        </p:txBody>
      </p:sp>
      <p:sp>
        <p:nvSpPr>
          <p:cNvPr id="3" name="内容占位符 2"/>
          <p:cNvSpPr>
            <a:spLocks noGrp="1"/>
          </p:cNvSpPr>
          <p:nvPr>
            <p:ph idx="1" hasCustomPrompt="1"/>
          </p:nvPr>
        </p:nvSpPr>
        <p:spPr>
          <a:xfrm>
            <a:off x="609599" y="1403797"/>
            <a:ext cx="9791700" cy="3899003"/>
          </a:xfrm>
        </p:spPr>
        <p:txBody>
          <a:bodyPr/>
          <a:lstStyle>
            <a:lvl1pPr marL="285750" indent="-285750">
              <a:buClrTx/>
              <a:buSzPct val="100000"/>
              <a:buFont typeface="Arial" panose="020B0604020202020204" pitchFamily="34" charset="0"/>
              <a:buChar char="•"/>
              <a:defRPr sz="2400">
                <a:solidFill>
                  <a:srgbClr val="000000"/>
                </a:solidFill>
              </a:defRPr>
            </a:lvl1pPr>
            <a:lvl2pPr marL="0" indent="0">
              <a:buFontTx/>
              <a:buNone/>
              <a:defRPr sz="1800"/>
            </a:lvl2pPr>
            <a:lvl3pPr>
              <a:defRPr/>
            </a:lvl3pPr>
            <a:lvl4pPr>
              <a:defRPr sz="1800"/>
            </a:lvl4pPr>
            <a:lvl5pPr>
              <a:defRPr sz="1800"/>
            </a:lvl5pPr>
            <a:lvl6pPr>
              <a:defRPr sz="1800"/>
            </a:lvl6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4" name="日期占位符 3"/>
          <p:cNvSpPr>
            <a:spLocks noGrp="1"/>
          </p:cNvSpPr>
          <p:nvPr>
            <p:ph type="dt" sz="half" idx="10"/>
          </p:nvPr>
        </p:nvSpPr>
        <p:spPr/>
        <p:txBody>
          <a:bodyPr/>
          <a:lstStyle/>
          <a:p>
            <a:pPr>
              <a:defRPr/>
            </a:pPr>
            <a:endParaRPr lang="zh-CN" altLang="en-US"/>
          </a:p>
        </p:txBody>
      </p:sp>
      <p:sp>
        <p:nvSpPr>
          <p:cNvPr id="5" name="页脚占位符 4"/>
          <p:cNvSpPr>
            <a:spLocks noGrp="1"/>
          </p:cNvSpPr>
          <p:nvPr>
            <p:ph type="ftr" sz="quarter" idx="11"/>
          </p:nvPr>
        </p:nvSpPr>
        <p:spPr/>
        <p:txBody>
          <a:bodyPr/>
          <a:lstStyle/>
          <a:p>
            <a:pPr>
              <a:defRPr/>
            </a:pPr>
            <a:endParaRPr lang="zh-CN" altLang="en-US"/>
          </a:p>
        </p:txBody>
      </p:sp>
      <p:sp>
        <p:nvSpPr>
          <p:cNvPr id="6" name="灯片编号占位符 5"/>
          <p:cNvSpPr>
            <a:spLocks noGrp="1"/>
          </p:cNvSpPr>
          <p:nvPr>
            <p:ph type="sldNum" sz="quarter" idx="12"/>
          </p:nvPr>
        </p:nvSpPr>
        <p:spPr/>
        <p:txBody>
          <a:bodyPr/>
          <a:lstStyle/>
          <a:p>
            <a:fld id="{798C9430-9A6E-4443-8937-F38E7FC77ECC}" type="slidenum">
              <a:rPr lang="zh-CN" altLang="en-US" smtClean="0"/>
              <a:t>‹#›</a:t>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标题幻灯片">
    <p:bg>
      <p:bgPr>
        <a:solidFill>
          <a:schemeClr val="bg1"/>
        </a:solid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6901" y="0"/>
            <a:ext cx="10325100" cy="6883400"/>
          </a:xfrm>
          <a:prstGeom prst="rect">
            <a:avLst/>
          </a:prstGeom>
        </p:spPr>
      </p:pic>
      <p:sp>
        <p:nvSpPr>
          <p:cNvPr id="3074" name="Rectangle 2"/>
          <p:cNvSpPr>
            <a:spLocks noGrp="1" noChangeArrowheads="1"/>
          </p:cNvSpPr>
          <p:nvPr>
            <p:ph type="ctrTitle"/>
          </p:nvPr>
        </p:nvSpPr>
        <p:spPr>
          <a:xfrm>
            <a:off x="431802" y="2606677"/>
            <a:ext cx="6144684" cy="1114424"/>
          </a:xfrm>
        </p:spPr>
        <p:txBody>
          <a:bodyPr/>
          <a:lstStyle>
            <a:lvl1pPr algn="ctr">
              <a:lnSpc>
                <a:spcPct val="120000"/>
              </a:lnSpc>
              <a:defRPr sz="3200">
                <a:solidFill>
                  <a:schemeClr val="accent1">
                    <a:lumMod val="75000"/>
                  </a:schemeClr>
                </a:solidFill>
              </a:defRPr>
            </a:lvl1pPr>
          </a:lstStyle>
          <a:p>
            <a:pPr lvl="0"/>
            <a:r>
              <a:rPr lang="zh-CN" altLang="en-US" noProof="0"/>
              <a:t>单击此处编辑母版标题样式</a:t>
            </a:r>
            <a:endParaRPr lang="zh-CN" altLang="en-US" noProof="0" dirty="0"/>
          </a:p>
        </p:txBody>
      </p:sp>
      <p:sp>
        <p:nvSpPr>
          <p:cNvPr id="3075" name="Rectangle 3"/>
          <p:cNvSpPr>
            <a:spLocks noGrp="1" noChangeArrowheads="1"/>
          </p:cNvSpPr>
          <p:nvPr>
            <p:ph type="subTitle" idx="1" hasCustomPrompt="1"/>
          </p:nvPr>
        </p:nvSpPr>
        <p:spPr>
          <a:xfrm>
            <a:off x="431800" y="3933826"/>
            <a:ext cx="6047317" cy="431279"/>
          </a:xfrm>
        </p:spPr>
        <p:txBody>
          <a:bodyPr/>
          <a:lstStyle>
            <a:lvl1pPr marL="0" indent="0" algn="ctr">
              <a:buFontTx/>
              <a:buNone/>
              <a:defRPr sz="1865"/>
            </a:lvl1pPr>
          </a:lstStyle>
          <a:p>
            <a:pPr lvl="0"/>
            <a:r>
              <a:rPr lang="zh-CN" altLang="en-US" noProof="0"/>
              <a:t>单击以编辑母版副标题样式</a:t>
            </a:r>
          </a:p>
        </p:txBody>
      </p:sp>
      <p:sp>
        <p:nvSpPr>
          <p:cNvPr id="3" name="日期占位符 2"/>
          <p:cNvSpPr>
            <a:spLocks noGrp="1"/>
          </p:cNvSpPr>
          <p:nvPr>
            <p:ph type="dt" sz="half" idx="10"/>
          </p:nvPr>
        </p:nvSpPr>
        <p:spPr/>
        <p:txBody>
          <a:bodyPr/>
          <a:lstStyle/>
          <a:p>
            <a:fld id="{1ABFA14F-DE9C-4D83-8C58-D4C03BB9FF78}" type="datetimeFigureOut">
              <a:rPr lang="zh-CN" altLang="en-US" smtClean="0"/>
              <a:t>2019/5/10</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65270E0-6AE2-4237-BB53-507A805979F0}" type="slidenum">
              <a:rPr lang="zh-CN" altLang="zh-CN" smtClean="0"/>
              <a:t>‹#›</a:t>
            </a:fld>
            <a:endParaRPr lang="zh-CN" altLang="zh-CN"/>
          </a:p>
        </p:txBody>
      </p:sp>
      <p:sp>
        <p:nvSpPr>
          <p:cNvPr id="6" name="文本框 5"/>
          <p:cNvSpPr txBox="1"/>
          <p:nvPr/>
        </p:nvSpPr>
        <p:spPr>
          <a:xfrm>
            <a:off x="296214" y="399245"/>
            <a:ext cx="1867437" cy="1262130"/>
          </a:xfrm>
          <a:prstGeom prst="rect">
            <a:avLst/>
          </a:prstGeom>
          <a:solidFill>
            <a:schemeClr val="bg1"/>
          </a:solidFill>
        </p:spPr>
        <p:txBody>
          <a:bodyPr wrap="square" rtlCol="0">
            <a:spAutoFit/>
          </a:bodyPr>
          <a:lstStyle/>
          <a:p>
            <a:endParaRPr lang="zh-CN" alt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2160000" y="2451600"/>
            <a:ext cx="4888800" cy="957600"/>
          </a:xfrm>
          <a:solidFill>
            <a:schemeClr val="accent1"/>
          </a:solidFill>
        </p:spPr>
        <p:txBody>
          <a:bodyPr/>
          <a:lstStyle>
            <a:lvl1pPr algn="ctr">
              <a:defRPr sz="4800" b="1">
                <a:solidFill>
                  <a:srgbClr val="FFFFFF"/>
                </a:solidFill>
              </a:defRPr>
            </a:lvl1pPr>
          </a:lstStyle>
          <a:p>
            <a:r>
              <a:rPr lang="zh-CN" altLang="en-US" dirty="0"/>
              <a:t>编辑标题</a:t>
            </a:r>
          </a:p>
        </p:txBody>
      </p:sp>
      <p:sp>
        <p:nvSpPr>
          <p:cNvPr id="3" name="平行四边形 3"/>
          <p:cNvSpPr>
            <a:spLocks noChangeArrowheads="1"/>
          </p:cNvSpPr>
          <p:nvPr/>
        </p:nvSpPr>
        <p:spPr bwMode="auto">
          <a:xfrm>
            <a:off x="2779713" y="3460750"/>
            <a:ext cx="6402387" cy="336550"/>
          </a:xfrm>
          <a:prstGeom prst="parallelogram">
            <a:avLst>
              <a:gd name="adj" fmla="val 0"/>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normAutofit fontScale="42500" lnSpcReduction="20000"/>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algn="ctr" eaLnBrk="1" hangingPunct="1"/>
            <a:endParaRPr lang="zh-CN" altLang="en-US">
              <a:solidFill>
                <a:schemeClr val="bg1"/>
              </a:solidFill>
              <a:latin typeface="Arial" panose="020B0604020202020204" pitchFamily="34" charset="0"/>
              <a:ea typeface="黑体" panose="02010609060101010101" pitchFamily="49" charset="-122"/>
            </a:endParaRPr>
          </a:p>
        </p:txBody>
      </p:sp>
      <p:sp>
        <p:nvSpPr>
          <p:cNvPr id="4" name="日期占位符 3"/>
          <p:cNvSpPr>
            <a:spLocks noGrp="1"/>
          </p:cNvSpPr>
          <p:nvPr>
            <p:ph type="dt" sz="half" idx="10"/>
          </p:nvPr>
        </p:nvSpPr>
        <p:spPr/>
        <p:txBody>
          <a:bodyPr/>
          <a:lstStyle/>
          <a:p>
            <a:fld id="{1ABFA14F-DE9C-4D83-8C58-D4C03BB9FF78}" type="datetimeFigureOut">
              <a:rPr lang="zh-CN" altLang="en-US" smtClean="0"/>
              <a:t>2019/5/10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65270E0-6AE2-4237-BB53-507A805979F0}" type="slidenum">
              <a:rPr lang="zh-CN" altLang="zh-CN" smtClean="0"/>
              <a:t>‹#›</a:t>
            </a:fld>
            <a:endParaRPr lang="zh-CN" altLang="zh-CN"/>
          </a:p>
        </p:txBody>
      </p:sp>
      <p:sp>
        <p:nvSpPr>
          <p:cNvPr id="7" name="文本框 6"/>
          <p:cNvSpPr txBox="1"/>
          <p:nvPr/>
        </p:nvSpPr>
        <p:spPr>
          <a:xfrm>
            <a:off x="515155" y="553792"/>
            <a:ext cx="7856113" cy="862884"/>
          </a:xfrm>
          <a:prstGeom prst="rect">
            <a:avLst/>
          </a:prstGeom>
          <a:solidFill>
            <a:schemeClr val="bg1"/>
          </a:solidFill>
        </p:spPr>
        <p:txBody>
          <a:bodyPr wrap="square" rtlCol="0">
            <a:spAutoFit/>
          </a:bodyPr>
          <a:lstStyle/>
          <a:p>
            <a:endParaRPr lang="zh-CN" alt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ABFA14F-DE9C-4D83-8C58-D4C03BB9FF78}" type="datetimeFigureOut">
              <a:rPr lang="zh-CN" altLang="en-US" smtClean="0"/>
              <a:t>2019/5/10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65270E0-6AE2-4237-BB53-507A805979F0}" type="slidenum">
              <a:rPr lang="zh-CN" altLang="zh-CN" smtClean="0"/>
              <a:t>‹#›</a:t>
            </a:fld>
            <a:endParaRPr lang="zh-CN" altLang="zh-CN"/>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8_标题和内容">
    <p:spTree>
      <p:nvGrpSpPr>
        <p:cNvPr id="1" name=""/>
        <p:cNvGrpSpPr/>
        <p:nvPr/>
      </p:nvGrpSpPr>
      <p:grpSpPr>
        <a:xfrm>
          <a:off x="0" y="0"/>
          <a:ext cx="0" cy="0"/>
          <a:chOff x="0" y="0"/>
          <a:chExt cx="0" cy="0"/>
        </a:xfrm>
      </p:grpSpPr>
      <p:sp>
        <p:nvSpPr>
          <p:cNvPr id="11" name="内容占位符 10"/>
          <p:cNvSpPr>
            <a:spLocks noGrp="1"/>
          </p:cNvSpPr>
          <p:nvPr>
            <p:ph sz="quarter" idx="10"/>
          </p:nvPr>
        </p:nvSpPr>
        <p:spPr>
          <a:xfrm>
            <a:off x="756285" y="1246505"/>
            <a:ext cx="10547985" cy="4643120"/>
          </a:xfrm>
          <a:prstGeom prst="rect">
            <a:avLst/>
          </a:prstGeom>
        </p:spPr>
        <p:txBody>
          <a:bodyPr/>
          <a:lstStyle>
            <a:lvl1pPr marL="374650" indent="-374650" eaLnBrk="1" fontAlgn="base" latinLnBrk="0" hangingPunct="1">
              <a:lnSpc>
                <a:spcPct val="140000"/>
              </a:lnSpc>
              <a:spcBef>
                <a:spcPts val="600"/>
              </a:spcBef>
              <a:spcAft>
                <a:spcPts val="600"/>
              </a:spcAft>
              <a:defRPr sz="2800">
                <a:solidFill>
                  <a:srgbClr val="000000"/>
                </a:solidFill>
                <a:latin typeface="微软雅黑" panose="020B0503020204020204" pitchFamily="34" charset="-122"/>
                <a:ea typeface="微软雅黑" panose="020B0503020204020204" pitchFamily="34" charset="-122"/>
              </a:defRPr>
            </a:lvl1pPr>
            <a:lvl2pPr marL="806450" indent="-374650" eaLnBrk="1" fontAlgn="base" latinLnBrk="0" hangingPunct="1">
              <a:lnSpc>
                <a:spcPct val="140000"/>
              </a:lnSpc>
              <a:spcBef>
                <a:spcPts val="0"/>
              </a:spcBef>
              <a:buClr>
                <a:srgbClr val="5B9BCF"/>
              </a:buClr>
              <a:buFont typeface="Wingdings" panose="05000000000000000000" charset="0"/>
              <a:buChar char="Ø"/>
              <a:defRPr sz="2600">
                <a:solidFill>
                  <a:srgbClr val="000000"/>
                </a:solidFill>
                <a:latin typeface="微软雅黑" panose="020B0503020204020204" pitchFamily="34" charset="-122"/>
                <a:ea typeface="微软雅黑" panose="020B0503020204020204" pitchFamily="34" charset="-122"/>
              </a:defRPr>
            </a:lvl2pPr>
            <a:lvl3pPr marL="935990" eaLnBrk="1" fontAlgn="base" latinLnBrk="0" hangingPunct="1">
              <a:lnSpc>
                <a:spcPct val="150000"/>
              </a:lnSpc>
              <a:spcBef>
                <a:spcPts val="0"/>
              </a:spcBef>
              <a:spcAft>
                <a:spcPts val="0"/>
              </a:spcAft>
              <a:defRPr sz="2400">
                <a:solidFill>
                  <a:srgbClr val="000000"/>
                </a:solidFill>
                <a:latin typeface="微软雅黑" panose="020B0503020204020204" pitchFamily="34" charset="-122"/>
                <a:ea typeface="微软雅黑" panose="020B0503020204020204" pitchFamily="34" charset="-122"/>
              </a:defRPr>
            </a:lvl3pPr>
            <a:lvl4pPr marL="671195" indent="0">
              <a:buNone/>
              <a:defRPr>
                <a:solidFill>
                  <a:schemeClr val="tx1"/>
                </a:solidFill>
                <a:latin typeface="微软雅黑" panose="020B0503020204020204" pitchFamily="34" charset="-122"/>
                <a:ea typeface="微软雅黑" panose="020B0503020204020204" pitchFamily="34" charset="-122"/>
              </a:defRPr>
            </a:lvl4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13" name="内容占位符 10"/>
          <p:cNvSpPr>
            <a:spLocks noGrp="1"/>
          </p:cNvSpPr>
          <p:nvPr>
            <p:ph sz="quarter" idx="11"/>
          </p:nvPr>
        </p:nvSpPr>
        <p:spPr>
          <a:xfrm>
            <a:off x="588645" y="236855"/>
            <a:ext cx="8191500" cy="619125"/>
          </a:xfrm>
          <a:prstGeom prst="rect">
            <a:avLst/>
          </a:prstGeom>
        </p:spPr>
        <p:txBody>
          <a:bodyPr/>
          <a:lstStyle>
            <a:lvl1pPr>
              <a:buNone/>
              <a:defRPr kumimoji="0" lang="en-US" altLang="zh-CN" sz="4000" b="0" i="0" u="none" strike="noStrike" kern="1200" cap="none" spc="0" normalizeH="0" baseline="0" noProof="1" dirty="0" smtClean="0">
                <a:solidFill>
                  <a:srgbClr val="3376AD"/>
                </a:solidFill>
                <a:latin typeface="+mj-lt"/>
                <a:ea typeface="+mj-ea"/>
                <a:cs typeface="+mj-cs"/>
                <a:sym typeface="+mn-ea"/>
              </a:defRPr>
            </a:lvl1pPr>
            <a:lvl2pPr>
              <a:defRPr sz="2000">
                <a:solidFill>
                  <a:schemeClr val="tx1"/>
                </a:solidFill>
              </a:defRPr>
            </a:lvl2pPr>
            <a:lvl3pPr>
              <a:defRPr>
                <a:solidFill>
                  <a:schemeClr val="tx1"/>
                </a:solidFill>
              </a:defRPr>
            </a:lvl3pPr>
            <a:lvl4pPr>
              <a:defRPr>
                <a:solidFill>
                  <a:schemeClr val="tx1"/>
                </a:solidFill>
              </a:defRPr>
            </a:lvl4pPr>
          </a:lstStyle>
          <a:p>
            <a:pPr lvl="0"/>
            <a:r>
              <a:rPr lang="zh-CN" altLang="en-US" dirty="0"/>
              <a:t>单击此处编辑母版文本样式</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2160000" y="2451600"/>
            <a:ext cx="4888800" cy="957600"/>
          </a:xfrm>
          <a:solidFill>
            <a:schemeClr val="accent1"/>
          </a:solidFill>
        </p:spPr>
        <p:txBody>
          <a:bodyPr/>
          <a:lstStyle>
            <a:lvl1pPr algn="ctr">
              <a:defRPr sz="4800" b="1">
                <a:solidFill>
                  <a:srgbClr val="FFFFFF"/>
                </a:solidFill>
              </a:defRPr>
            </a:lvl1pPr>
          </a:lstStyle>
          <a:p>
            <a:r>
              <a:rPr lang="zh-CN" altLang="en-US" dirty="0"/>
              <a:t>编辑标题</a:t>
            </a:r>
          </a:p>
        </p:txBody>
      </p:sp>
      <p:sp>
        <p:nvSpPr>
          <p:cNvPr id="3" name="平行四边形 3"/>
          <p:cNvSpPr>
            <a:spLocks noChangeArrowheads="1"/>
          </p:cNvSpPr>
          <p:nvPr/>
        </p:nvSpPr>
        <p:spPr bwMode="auto">
          <a:xfrm>
            <a:off x="2779713" y="3460750"/>
            <a:ext cx="6402387" cy="336550"/>
          </a:xfrm>
          <a:prstGeom prst="parallelogram">
            <a:avLst>
              <a:gd name="adj" fmla="val 0"/>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normAutofit fontScale="42500" lnSpcReduction="20000"/>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algn="ctr" eaLnBrk="1" hangingPunct="1"/>
            <a:endParaRPr lang="zh-CN" altLang="en-US">
              <a:solidFill>
                <a:schemeClr val="bg1"/>
              </a:solidFill>
              <a:latin typeface="Arial" panose="020B0604020202020204" pitchFamily="34" charset="0"/>
              <a:ea typeface="黑体" panose="02010609060101010101" pitchFamily="49" charset="-122"/>
            </a:endParaRPr>
          </a:p>
        </p:txBody>
      </p:sp>
      <p:sp>
        <p:nvSpPr>
          <p:cNvPr id="4" name="日期占位符 3"/>
          <p:cNvSpPr>
            <a:spLocks noGrp="1"/>
          </p:cNvSpPr>
          <p:nvPr>
            <p:ph type="dt" sz="half" idx="10"/>
          </p:nvPr>
        </p:nvSpPr>
        <p:spPr/>
        <p:txBody>
          <a:bodyPr/>
          <a:lstStyle/>
          <a:p>
            <a:fld id="{1ABFA14F-DE9C-4D83-8C58-D4C03BB9FF78}" type="datetimeFigureOut">
              <a:rPr lang="zh-CN" altLang="en-US" smtClean="0"/>
              <a:t>2019/5/10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65270E0-6AE2-4237-BB53-507A805979F0}" type="slidenum">
              <a:rPr lang="zh-CN" altLang="zh-CN" smtClean="0"/>
              <a:t>‹#›</a:t>
            </a:fld>
            <a:endParaRPr lang="zh-CN" altLang="zh-CN"/>
          </a:p>
        </p:txBody>
      </p:sp>
      <p:sp>
        <p:nvSpPr>
          <p:cNvPr id="7" name="文本框 6"/>
          <p:cNvSpPr txBox="1"/>
          <p:nvPr/>
        </p:nvSpPr>
        <p:spPr>
          <a:xfrm>
            <a:off x="515155" y="553792"/>
            <a:ext cx="7856113" cy="862884"/>
          </a:xfrm>
          <a:prstGeom prst="rect">
            <a:avLst/>
          </a:prstGeom>
          <a:solidFill>
            <a:schemeClr val="bg1"/>
          </a:solidFill>
        </p:spPr>
        <p:txBody>
          <a:bodyPr wrap="square" rtlCol="0">
            <a:spAutoFit/>
          </a:bodyPr>
          <a:lstStyle/>
          <a:p>
            <a:endParaRPr lang="zh-CN" alt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dirty="0"/>
          </a:p>
        </p:txBody>
      </p:sp>
      <p:sp>
        <p:nvSpPr>
          <p:cNvPr id="3" name="内容占位符 2"/>
          <p:cNvSpPr>
            <a:spLocks noGrp="1"/>
          </p:cNvSpPr>
          <p:nvPr>
            <p:ph idx="1" hasCustomPrompt="1"/>
          </p:nvPr>
        </p:nvSpPr>
        <p:spPr>
          <a:xfrm>
            <a:off x="609599" y="1403797"/>
            <a:ext cx="9791700" cy="3899003"/>
          </a:xfrm>
        </p:spPr>
        <p:txBody>
          <a:bodyPr/>
          <a:lstStyle>
            <a:lvl1pPr marL="285750" indent="-285750">
              <a:buClrTx/>
              <a:buSzPct val="100000"/>
              <a:buFont typeface="Arial" panose="020B0604020202020204" pitchFamily="34" charset="0"/>
              <a:buChar char="•"/>
              <a:defRPr sz="2400">
                <a:solidFill>
                  <a:srgbClr val="000000"/>
                </a:solidFill>
              </a:defRPr>
            </a:lvl1pPr>
            <a:lvl2pPr marL="0" indent="0">
              <a:buFontTx/>
              <a:buNone/>
              <a:defRPr sz="1800"/>
            </a:lvl2pPr>
            <a:lvl3pPr>
              <a:defRPr/>
            </a:lvl3pPr>
            <a:lvl4pPr>
              <a:defRPr sz="1800"/>
            </a:lvl4pPr>
            <a:lvl5pPr>
              <a:defRPr sz="1800"/>
            </a:lvl5pPr>
            <a:lvl6pPr>
              <a:defRPr sz="1800"/>
            </a:lvl6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4" name="日期占位符 3"/>
          <p:cNvSpPr>
            <a:spLocks noGrp="1"/>
          </p:cNvSpPr>
          <p:nvPr>
            <p:ph type="dt" sz="half" idx="10"/>
          </p:nvPr>
        </p:nvSpPr>
        <p:spPr/>
        <p:txBody>
          <a:bodyPr/>
          <a:lstStyle/>
          <a:p>
            <a:pPr>
              <a:defRPr/>
            </a:pPr>
            <a:endParaRPr lang="zh-CN" altLang="en-US"/>
          </a:p>
        </p:txBody>
      </p:sp>
      <p:sp>
        <p:nvSpPr>
          <p:cNvPr id="5" name="页脚占位符 4"/>
          <p:cNvSpPr>
            <a:spLocks noGrp="1"/>
          </p:cNvSpPr>
          <p:nvPr>
            <p:ph type="ftr" sz="quarter" idx="11"/>
          </p:nvPr>
        </p:nvSpPr>
        <p:spPr/>
        <p:txBody>
          <a:bodyPr/>
          <a:lstStyle/>
          <a:p>
            <a:pPr>
              <a:defRPr/>
            </a:pPr>
            <a:endParaRPr lang="zh-CN" altLang="en-US"/>
          </a:p>
        </p:txBody>
      </p:sp>
      <p:sp>
        <p:nvSpPr>
          <p:cNvPr id="6" name="灯片编号占位符 5"/>
          <p:cNvSpPr>
            <a:spLocks noGrp="1"/>
          </p:cNvSpPr>
          <p:nvPr>
            <p:ph type="sldNum" sz="quarter" idx="12"/>
          </p:nvPr>
        </p:nvSpPr>
        <p:spPr/>
        <p:txBody>
          <a:bodyPr/>
          <a:lstStyle/>
          <a:p>
            <a:fld id="{798C9430-9A6E-4443-8937-F38E7FC77ECC}" type="slidenum">
              <a:rPr lang="zh-CN" altLang="en-US" smtClean="0"/>
              <a:t>‹#›</a:t>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reserve="1">
  <p:cSld name="标题幻灯片">
    <p:bg>
      <p:bgPr>
        <a:solidFill>
          <a:schemeClr val="bg1"/>
        </a:solid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6901" y="0"/>
            <a:ext cx="10325100" cy="6883400"/>
          </a:xfrm>
          <a:prstGeom prst="rect">
            <a:avLst/>
          </a:prstGeom>
        </p:spPr>
      </p:pic>
      <p:sp>
        <p:nvSpPr>
          <p:cNvPr id="3074" name="Rectangle 2"/>
          <p:cNvSpPr>
            <a:spLocks noGrp="1" noChangeArrowheads="1"/>
          </p:cNvSpPr>
          <p:nvPr>
            <p:ph type="ctrTitle"/>
          </p:nvPr>
        </p:nvSpPr>
        <p:spPr>
          <a:xfrm>
            <a:off x="431802" y="2606677"/>
            <a:ext cx="6144684" cy="1114424"/>
          </a:xfrm>
        </p:spPr>
        <p:txBody>
          <a:bodyPr/>
          <a:lstStyle>
            <a:lvl1pPr algn="ctr">
              <a:lnSpc>
                <a:spcPct val="120000"/>
              </a:lnSpc>
              <a:defRPr sz="3200">
                <a:solidFill>
                  <a:schemeClr val="accent1">
                    <a:lumMod val="75000"/>
                  </a:schemeClr>
                </a:solidFill>
              </a:defRPr>
            </a:lvl1pPr>
          </a:lstStyle>
          <a:p>
            <a:pPr lvl="0"/>
            <a:r>
              <a:rPr lang="zh-CN" altLang="en-US" noProof="0"/>
              <a:t>单击此处编辑母版标题样式</a:t>
            </a:r>
            <a:endParaRPr lang="zh-CN" altLang="en-US" noProof="0" dirty="0"/>
          </a:p>
        </p:txBody>
      </p:sp>
      <p:sp>
        <p:nvSpPr>
          <p:cNvPr id="3075" name="Rectangle 3"/>
          <p:cNvSpPr>
            <a:spLocks noGrp="1" noChangeArrowheads="1"/>
          </p:cNvSpPr>
          <p:nvPr>
            <p:ph type="subTitle" idx="1" hasCustomPrompt="1"/>
          </p:nvPr>
        </p:nvSpPr>
        <p:spPr>
          <a:xfrm>
            <a:off x="431800" y="3933826"/>
            <a:ext cx="6047317" cy="431279"/>
          </a:xfrm>
        </p:spPr>
        <p:txBody>
          <a:bodyPr/>
          <a:lstStyle>
            <a:lvl1pPr marL="0" indent="0" algn="ctr">
              <a:buFontTx/>
              <a:buNone/>
              <a:defRPr sz="1865"/>
            </a:lvl1pPr>
          </a:lstStyle>
          <a:p>
            <a:pPr lvl="0"/>
            <a:r>
              <a:rPr lang="zh-CN" altLang="en-US" noProof="0"/>
              <a:t>单击以编辑母版副标题样式</a:t>
            </a:r>
          </a:p>
        </p:txBody>
      </p:sp>
      <p:sp>
        <p:nvSpPr>
          <p:cNvPr id="3" name="日期占位符 2"/>
          <p:cNvSpPr>
            <a:spLocks noGrp="1"/>
          </p:cNvSpPr>
          <p:nvPr>
            <p:ph type="dt" sz="half" idx="10"/>
          </p:nvPr>
        </p:nvSpPr>
        <p:spPr/>
        <p:txBody>
          <a:bodyPr/>
          <a:lstStyle/>
          <a:p>
            <a:fld id="{1ABFA14F-DE9C-4D83-8C58-D4C03BB9FF78}" type="datetimeFigureOut">
              <a:rPr lang="zh-CN" altLang="en-US" smtClean="0"/>
              <a:t>2019/5/10</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65270E0-6AE2-4237-BB53-507A805979F0}" type="slidenum">
              <a:rPr lang="zh-CN" altLang="zh-CN" smtClean="0"/>
              <a:t>‹#›</a:t>
            </a:fld>
            <a:endParaRPr lang="zh-CN" altLang="zh-CN"/>
          </a:p>
        </p:txBody>
      </p:sp>
      <p:sp>
        <p:nvSpPr>
          <p:cNvPr id="6" name="文本框 5"/>
          <p:cNvSpPr txBox="1"/>
          <p:nvPr/>
        </p:nvSpPr>
        <p:spPr>
          <a:xfrm>
            <a:off x="296214" y="399245"/>
            <a:ext cx="1867437" cy="1262130"/>
          </a:xfrm>
          <a:prstGeom prst="rect">
            <a:avLst/>
          </a:prstGeom>
          <a:solidFill>
            <a:schemeClr val="bg1"/>
          </a:solidFill>
        </p:spPr>
        <p:txBody>
          <a:bodyPr wrap="square" rtlCol="0">
            <a:spAutoFit/>
          </a:bodyPr>
          <a:lstStyle/>
          <a:p>
            <a:endParaRPr lang="zh-CN" altLang="en-US"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2160000" y="2451600"/>
            <a:ext cx="4888800" cy="957600"/>
          </a:xfrm>
          <a:solidFill>
            <a:schemeClr val="accent1"/>
          </a:solidFill>
        </p:spPr>
        <p:txBody>
          <a:bodyPr/>
          <a:lstStyle>
            <a:lvl1pPr algn="ctr">
              <a:defRPr sz="4800" b="1">
                <a:solidFill>
                  <a:srgbClr val="FFFFFF"/>
                </a:solidFill>
              </a:defRPr>
            </a:lvl1pPr>
          </a:lstStyle>
          <a:p>
            <a:r>
              <a:rPr lang="zh-CN" altLang="en-US" dirty="0"/>
              <a:t>编辑标题</a:t>
            </a:r>
          </a:p>
        </p:txBody>
      </p:sp>
      <p:sp>
        <p:nvSpPr>
          <p:cNvPr id="3" name="平行四边形 3"/>
          <p:cNvSpPr>
            <a:spLocks noChangeArrowheads="1"/>
          </p:cNvSpPr>
          <p:nvPr/>
        </p:nvSpPr>
        <p:spPr bwMode="auto">
          <a:xfrm>
            <a:off x="2779713" y="3460750"/>
            <a:ext cx="6402387" cy="336550"/>
          </a:xfrm>
          <a:prstGeom prst="parallelogram">
            <a:avLst>
              <a:gd name="adj" fmla="val 0"/>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normAutofit fontScale="42500" lnSpcReduction="20000"/>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algn="ctr" eaLnBrk="1" hangingPunct="1"/>
            <a:endParaRPr lang="zh-CN" altLang="en-US">
              <a:solidFill>
                <a:schemeClr val="bg1"/>
              </a:solidFill>
              <a:latin typeface="Arial" panose="020B0604020202020204" pitchFamily="34" charset="0"/>
              <a:ea typeface="黑体" panose="02010609060101010101" pitchFamily="49" charset="-122"/>
            </a:endParaRPr>
          </a:p>
        </p:txBody>
      </p:sp>
      <p:sp>
        <p:nvSpPr>
          <p:cNvPr id="4" name="日期占位符 3"/>
          <p:cNvSpPr>
            <a:spLocks noGrp="1"/>
          </p:cNvSpPr>
          <p:nvPr>
            <p:ph type="dt" sz="half" idx="10"/>
          </p:nvPr>
        </p:nvSpPr>
        <p:spPr/>
        <p:txBody>
          <a:bodyPr/>
          <a:lstStyle/>
          <a:p>
            <a:fld id="{1ABFA14F-DE9C-4D83-8C58-D4C03BB9FF78}" type="datetimeFigureOut">
              <a:rPr lang="zh-CN" altLang="en-US" smtClean="0"/>
              <a:t>2019/5/10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65270E0-6AE2-4237-BB53-507A805979F0}" type="slidenum">
              <a:rPr lang="zh-CN" altLang="zh-CN" smtClean="0"/>
              <a:t>‹#›</a:t>
            </a:fld>
            <a:endParaRPr lang="zh-CN" altLang="zh-CN"/>
          </a:p>
        </p:txBody>
      </p:sp>
      <p:sp>
        <p:nvSpPr>
          <p:cNvPr id="7" name="文本框 6"/>
          <p:cNvSpPr txBox="1"/>
          <p:nvPr/>
        </p:nvSpPr>
        <p:spPr>
          <a:xfrm>
            <a:off x="515155" y="553792"/>
            <a:ext cx="7856113" cy="862884"/>
          </a:xfrm>
          <a:prstGeom prst="rect">
            <a:avLst/>
          </a:prstGeom>
          <a:solidFill>
            <a:schemeClr val="bg1"/>
          </a:solidFill>
        </p:spPr>
        <p:txBody>
          <a:bodyPr wrap="square" rtlCol="0">
            <a:spAutoFit/>
          </a:bodyPr>
          <a:lstStyle/>
          <a:p>
            <a:endParaRPr lang="zh-CN" altLang="en-US" dirty="0"/>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ABFA14F-DE9C-4D83-8C58-D4C03BB9FF78}" type="datetimeFigureOut">
              <a:rPr lang="zh-CN" altLang="en-US" smtClean="0"/>
              <a:t>2019/5/10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65270E0-6AE2-4237-BB53-507A805979F0}" type="slidenum">
              <a:rPr lang="zh-CN" altLang="zh-CN" smtClean="0"/>
              <a:t>‹#›</a:t>
            </a:fld>
            <a:endParaRPr lang="zh-CN" altLang="zh-CN"/>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dirty="0"/>
          </a:p>
        </p:txBody>
      </p:sp>
      <p:sp>
        <p:nvSpPr>
          <p:cNvPr id="3" name="内容占位符 2"/>
          <p:cNvSpPr>
            <a:spLocks noGrp="1"/>
          </p:cNvSpPr>
          <p:nvPr>
            <p:ph idx="1" hasCustomPrompt="1"/>
          </p:nvPr>
        </p:nvSpPr>
        <p:spPr>
          <a:xfrm>
            <a:off x="609599" y="1403797"/>
            <a:ext cx="9791700" cy="3899003"/>
          </a:xfrm>
        </p:spPr>
        <p:txBody>
          <a:bodyPr/>
          <a:lstStyle>
            <a:lvl1pPr marL="285750" indent="-285750">
              <a:buClrTx/>
              <a:buSzPct val="100000"/>
              <a:buFont typeface="Arial" panose="020B0604020202020204" pitchFamily="34" charset="0"/>
              <a:buChar char="•"/>
              <a:defRPr sz="2400">
                <a:solidFill>
                  <a:srgbClr val="000000"/>
                </a:solidFill>
              </a:defRPr>
            </a:lvl1pPr>
            <a:lvl2pPr marL="0" indent="0">
              <a:buFontTx/>
              <a:buNone/>
              <a:defRPr sz="1800"/>
            </a:lvl2pPr>
            <a:lvl3pPr>
              <a:defRPr/>
            </a:lvl3pPr>
            <a:lvl4pPr>
              <a:defRPr sz="1800"/>
            </a:lvl4pPr>
            <a:lvl5pPr>
              <a:defRPr sz="1800"/>
            </a:lvl5pPr>
            <a:lvl6pPr>
              <a:defRPr sz="1800"/>
            </a:lvl6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4" name="日期占位符 3"/>
          <p:cNvSpPr>
            <a:spLocks noGrp="1"/>
          </p:cNvSpPr>
          <p:nvPr>
            <p:ph type="dt" sz="half" idx="10"/>
          </p:nvPr>
        </p:nvSpPr>
        <p:spPr/>
        <p:txBody>
          <a:bodyPr/>
          <a:lstStyle/>
          <a:p>
            <a:pPr>
              <a:defRPr/>
            </a:pPr>
            <a:endParaRPr lang="zh-CN" altLang="en-US"/>
          </a:p>
        </p:txBody>
      </p:sp>
      <p:sp>
        <p:nvSpPr>
          <p:cNvPr id="5" name="页脚占位符 4"/>
          <p:cNvSpPr>
            <a:spLocks noGrp="1"/>
          </p:cNvSpPr>
          <p:nvPr>
            <p:ph type="ftr" sz="quarter" idx="11"/>
          </p:nvPr>
        </p:nvSpPr>
        <p:spPr/>
        <p:txBody>
          <a:bodyPr/>
          <a:lstStyle/>
          <a:p>
            <a:pPr>
              <a:defRPr/>
            </a:pPr>
            <a:endParaRPr lang="zh-CN" altLang="en-US"/>
          </a:p>
        </p:txBody>
      </p:sp>
      <p:sp>
        <p:nvSpPr>
          <p:cNvPr id="6" name="灯片编号占位符 5"/>
          <p:cNvSpPr>
            <a:spLocks noGrp="1"/>
          </p:cNvSpPr>
          <p:nvPr>
            <p:ph type="sldNum" sz="quarter" idx="12"/>
          </p:nvPr>
        </p:nvSpPr>
        <p:spPr/>
        <p:txBody>
          <a:bodyPr/>
          <a:lstStyle/>
          <a:p>
            <a:fld id="{798C9430-9A6E-4443-8937-F38E7FC77ECC}" type="slidenum">
              <a:rPr lang="zh-CN" altLang="en-US" smtClean="0"/>
              <a:t>‹#›</a:t>
            </a:fld>
            <a:endParaRPr lang="zh-CN" alt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标题幻灯片">
    <p:bg>
      <p:bgPr>
        <a:solidFill>
          <a:schemeClr val="bg1"/>
        </a:solid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6901" y="0"/>
            <a:ext cx="10325100" cy="6883400"/>
          </a:xfrm>
          <a:prstGeom prst="rect">
            <a:avLst/>
          </a:prstGeom>
        </p:spPr>
      </p:pic>
      <p:sp>
        <p:nvSpPr>
          <p:cNvPr id="3074" name="Rectangle 2"/>
          <p:cNvSpPr>
            <a:spLocks noGrp="1" noChangeArrowheads="1"/>
          </p:cNvSpPr>
          <p:nvPr>
            <p:ph type="ctrTitle"/>
          </p:nvPr>
        </p:nvSpPr>
        <p:spPr>
          <a:xfrm>
            <a:off x="431802" y="2606677"/>
            <a:ext cx="6144684" cy="1114424"/>
          </a:xfrm>
        </p:spPr>
        <p:txBody>
          <a:bodyPr/>
          <a:lstStyle>
            <a:lvl1pPr algn="ctr">
              <a:lnSpc>
                <a:spcPct val="120000"/>
              </a:lnSpc>
              <a:defRPr sz="3200">
                <a:solidFill>
                  <a:schemeClr val="accent1">
                    <a:lumMod val="75000"/>
                  </a:schemeClr>
                </a:solidFill>
              </a:defRPr>
            </a:lvl1pPr>
          </a:lstStyle>
          <a:p>
            <a:pPr lvl="0"/>
            <a:r>
              <a:rPr lang="zh-CN" altLang="en-US" noProof="0"/>
              <a:t>单击此处编辑母版标题样式</a:t>
            </a:r>
            <a:endParaRPr lang="zh-CN" altLang="en-US" noProof="0" dirty="0"/>
          </a:p>
        </p:txBody>
      </p:sp>
      <p:sp>
        <p:nvSpPr>
          <p:cNvPr id="3075" name="Rectangle 3"/>
          <p:cNvSpPr>
            <a:spLocks noGrp="1" noChangeArrowheads="1"/>
          </p:cNvSpPr>
          <p:nvPr>
            <p:ph type="subTitle" idx="1" hasCustomPrompt="1"/>
          </p:nvPr>
        </p:nvSpPr>
        <p:spPr>
          <a:xfrm>
            <a:off x="431800" y="3933826"/>
            <a:ext cx="6047317" cy="431279"/>
          </a:xfrm>
        </p:spPr>
        <p:txBody>
          <a:bodyPr/>
          <a:lstStyle>
            <a:lvl1pPr marL="0" indent="0" algn="ctr">
              <a:buFontTx/>
              <a:buNone/>
              <a:defRPr sz="1865"/>
            </a:lvl1pPr>
          </a:lstStyle>
          <a:p>
            <a:pPr lvl="0"/>
            <a:r>
              <a:rPr lang="zh-CN" altLang="en-US" noProof="0"/>
              <a:t>单击以编辑母版副标题样式</a:t>
            </a:r>
          </a:p>
        </p:txBody>
      </p:sp>
      <p:sp>
        <p:nvSpPr>
          <p:cNvPr id="3" name="日期占位符 2"/>
          <p:cNvSpPr>
            <a:spLocks noGrp="1"/>
          </p:cNvSpPr>
          <p:nvPr>
            <p:ph type="dt" sz="half" idx="10"/>
          </p:nvPr>
        </p:nvSpPr>
        <p:spPr/>
        <p:txBody>
          <a:bodyPr/>
          <a:lstStyle/>
          <a:p>
            <a:fld id="{1ABFA14F-DE9C-4D83-8C58-D4C03BB9FF78}" type="datetimeFigureOut">
              <a:rPr lang="zh-CN" altLang="en-US" smtClean="0"/>
              <a:t>2019/5/10</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65270E0-6AE2-4237-BB53-507A805979F0}" type="slidenum">
              <a:rPr lang="zh-CN" altLang="zh-CN" smtClean="0"/>
              <a:t>‹#›</a:t>
            </a:fld>
            <a:endParaRPr lang="zh-CN" altLang="zh-CN"/>
          </a:p>
        </p:txBody>
      </p:sp>
      <p:sp>
        <p:nvSpPr>
          <p:cNvPr id="6" name="文本框 5"/>
          <p:cNvSpPr txBox="1"/>
          <p:nvPr/>
        </p:nvSpPr>
        <p:spPr>
          <a:xfrm>
            <a:off x="296214" y="399245"/>
            <a:ext cx="1867437" cy="1262130"/>
          </a:xfrm>
          <a:prstGeom prst="rect">
            <a:avLst/>
          </a:prstGeom>
          <a:solidFill>
            <a:schemeClr val="bg1"/>
          </a:solidFill>
        </p:spPr>
        <p:txBody>
          <a:bodyPr wrap="square" rtlCol="0">
            <a:spAutoFit/>
          </a:bodyPr>
          <a:lstStyle/>
          <a:p>
            <a:endParaRPr lang="zh-CN" altLang="en-US" dirty="0"/>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2160000" y="2451600"/>
            <a:ext cx="4888800" cy="957600"/>
          </a:xfrm>
          <a:solidFill>
            <a:schemeClr val="accent1"/>
          </a:solidFill>
        </p:spPr>
        <p:txBody>
          <a:bodyPr/>
          <a:lstStyle>
            <a:lvl1pPr algn="ctr">
              <a:defRPr sz="4800" b="1">
                <a:solidFill>
                  <a:srgbClr val="FFFFFF"/>
                </a:solidFill>
              </a:defRPr>
            </a:lvl1pPr>
          </a:lstStyle>
          <a:p>
            <a:r>
              <a:rPr lang="zh-CN" altLang="en-US" dirty="0"/>
              <a:t>编辑标题</a:t>
            </a:r>
          </a:p>
        </p:txBody>
      </p:sp>
      <p:sp>
        <p:nvSpPr>
          <p:cNvPr id="3" name="平行四边形 3"/>
          <p:cNvSpPr>
            <a:spLocks noChangeArrowheads="1"/>
          </p:cNvSpPr>
          <p:nvPr/>
        </p:nvSpPr>
        <p:spPr bwMode="auto">
          <a:xfrm>
            <a:off x="2779713" y="3460750"/>
            <a:ext cx="6402387" cy="336550"/>
          </a:xfrm>
          <a:prstGeom prst="parallelogram">
            <a:avLst>
              <a:gd name="adj" fmla="val 0"/>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normAutofit fontScale="42500" lnSpcReduction="20000"/>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algn="ctr" eaLnBrk="1" hangingPunct="1"/>
            <a:endParaRPr lang="zh-CN" altLang="en-US">
              <a:solidFill>
                <a:schemeClr val="bg1"/>
              </a:solidFill>
              <a:latin typeface="Arial" panose="020B0604020202020204" pitchFamily="34" charset="0"/>
              <a:ea typeface="黑体" panose="02010609060101010101" pitchFamily="49" charset="-122"/>
            </a:endParaRPr>
          </a:p>
        </p:txBody>
      </p:sp>
      <p:sp>
        <p:nvSpPr>
          <p:cNvPr id="4" name="日期占位符 3"/>
          <p:cNvSpPr>
            <a:spLocks noGrp="1"/>
          </p:cNvSpPr>
          <p:nvPr>
            <p:ph type="dt" sz="half" idx="10"/>
          </p:nvPr>
        </p:nvSpPr>
        <p:spPr/>
        <p:txBody>
          <a:bodyPr/>
          <a:lstStyle/>
          <a:p>
            <a:fld id="{1ABFA14F-DE9C-4D83-8C58-D4C03BB9FF78}" type="datetimeFigureOut">
              <a:rPr lang="zh-CN" altLang="en-US" smtClean="0"/>
              <a:t>2019/5/10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65270E0-6AE2-4237-BB53-507A805979F0}" type="slidenum">
              <a:rPr lang="zh-CN" altLang="zh-CN" smtClean="0"/>
              <a:t>‹#›</a:t>
            </a:fld>
            <a:endParaRPr lang="zh-CN" altLang="zh-CN"/>
          </a:p>
        </p:txBody>
      </p:sp>
      <p:sp>
        <p:nvSpPr>
          <p:cNvPr id="7" name="文本框 6"/>
          <p:cNvSpPr txBox="1"/>
          <p:nvPr/>
        </p:nvSpPr>
        <p:spPr>
          <a:xfrm>
            <a:off x="515155" y="553792"/>
            <a:ext cx="7856113" cy="862884"/>
          </a:xfrm>
          <a:prstGeom prst="rect">
            <a:avLst/>
          </a:prstGeom>
          <a:solidFill>
            <a:schemeClr val="bg1"/>
          </a:solidFill>
        </p:spPr>
        <p:txBody>
          <a:bodyPr wrap="square" rtlCol="0">
            <a:spAutoFit/>
          </a:bodyPr>
          <a:lstStyle/>
          <a:p>
            <a:endParaRPr lang="zh-CN" altLang="en-US" dirty="0"/>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ABFA14F-DE9C-4D83-8C58-D4C03BB9FF78}" type="datetimeFigureOut">
              <a:rPr lang="zh-CN" altLang="en-US" smtClean="0"/>
              <a:t>2019/5/10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65270E0-6AE2-4237-BB53-507A805979F0}" type="slidenum">
              <a:rPr lang="zh-CN" altLang="zh-CN" smtClean="0"/>
              <a:t>‹#›</a:t>
            </a:fld>
            <a:endParaRPr lang="zh-CN" altLang="zh-CN"/>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8_标题和内容">
    <p:spTree>
      <p:nvGrpSpPr>
        <p:cNvPr id="1" name=""/>
        <p:cNvGrpSpPr/>
        <p:nvPr/>
      </p:nvGrpSpPr>
      <p:grpSpPr>
        <a:xfrm>
          <a:off x="0" y="0"/>
          <a:ext cx="0" cy="0"/>
          <a:chOff x="0" y="0"/>
          <a:chExt cx="0" cy="0"/>
        </a:xfrm>
      </p:grpSpPr>
      <p:sp>
        <p:nvSpPr>
          <p:cNvPr id="11" name="内容占位符 10"/>
          <p:cNvSpPr>
            <a:spLocks noGrp="1"/>
          </p:cNvSpPr>
          <p:nvPr>
            <p:ph sz="quarter" idx="10"/>
          </p:nvPr>
        </p:nvSpPr>
        <p:spPr>
          <a:xfrm>
            <a:off x="756285" y="1246505"/>
            <a:ext cx="10547985" cy="4643120"/>
          </a:xfrm>
          <a:prstGeom prst="rect">
            <a:avLst/>
          </a:prstGeom>
        </p:spPr>
        <p:txBody>
          <a:bodyPr/>
          <a:lstStyle>
            <a:lvl1pPr marL="374650" indent="-374650" eaLnBrk="1" fontAlgn="base" latinLnBrk="0" hangingPunct="1">
              <a:lnSpc>
                <a:spcPct val="140000"/>
              </a:lnSpc>
              <a:spcBef>
                <a:spcPts val="600"/>
              </a:spcBef>
              <a:spcAft>
                <a:spcPts val="600"/>
              </a:spcAft>
              <a:defRPr sz="2800">
                <a:solidFill>
                  <a:srgbClr val="000000"/>
                </a:solidFill>
                <a:latin typeface="微软雅黑" panose="020B0503020204020204" pitchFamily="34" charset="-122"/>
                <a:ea typeface="微软雅黑" panose="020B0503020204020204" pitchFamily="34" charset="-122"/>
              </a:defRPr>
            </a:lvl1pPr>
            <a:lvl2pPr marL="806450" indent="-374650" eaLnBrk="1" fontAlgn="base" latinLnBrk="0" hangingPunct="1">
              <a:lnSpc>
                <a:spcPct val="140000"/>
              </a:lnSpc>
              <a:spcBef>
                <a:spcPts val="0"/>
              </a:spcBef>
              <a:buClr>
                <a:srgbClr val="5B9BCF"/>
              </a:buClr>
              <a:buFont typeface="Wingdings" panose="05000000000000000000" charset="0"/>
              <a:buChar char="Ø"/>
              <a:defRPr sz="2600">
                <a:solidFill>
                  <a:srgbClr val="000000"/>
                </a:solidFill>
                <a:latin typeface="微软雅黑" panose="020B0503020204020204" pitchFamily="34" charset="-122"/>
                <a:ea typeface="微软雅黑" panose="020B0503020204020204" pitchFamily="34" charset="-122"/>
              </a:defRPr>
            </a:lvl2pPr>
            <a:lvl3pPr marL="935990" eaLnBrk="1" fontAlgn="base" latinLnBrk="0" hangingPunct="1">
              <a:lnSpc>
                <a:spcPct val="150000"/>
              </a:lnSpc>
              <a:spcBef>
                <a:spcPts val="0"/>
              </a:spcBef>
              <a:spcAft>
                <a:spcPts val="0"/>
              </a:spcAft>
              <a:defRPr sz="2400">
                <a:solidFill>
                  <a:srgbClr val="000000"/>
                </a:solidFill>
                <a:latin typeface="微软雅黑" panose="020B0503020204020204" pitchFamily="34" charset="-122"/>
                <a:ea typeface="微软雅黑" panose="020B0503020204020204" pitchFamily="34" charset="-122"/>
              </a:defRPr>
            </a:lvl3pPr>
            <a:lvl4pPr marL="671195" indent="0">
              <a:buNone/>
              <a:defRPr>
                <a:solidFill>
                  <a:schemeClr val="tx1"/>
                </a:solidFill>
                <a:latin typeface="微软雅黑" panose="020B0503020204020204" pitchFamily="34" charset="-122"/>
                <a:ea typeface="微软雅黑" panose="020B0503020204020204" pitchFamily="34" charset="-122"/>
              </a:defRPr>
            </a:lvl4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13" name="内容占位符 10"/>
          <p:cNvSpPr>
            <a:spLocks noGrp="1"/>
          </p:cNvSpPr>
          <p:nvPr>
            <p:ph sz="quarter" idx="11"/>
          </p:nvPr>
        </p:nvSpPr>
        <p:spPr>
          <a:xfrm>
            <a:off x="588645" y="236855"/>
            <a:ext cx="8191500" cy="619125"/>
          </a:xfrm>
          <a:prstGeom prst="rect">
            <a:avLst/>
          </a:prstGeom>
        </p:spPr>
        <p:txBody>
          <a:bodyPr/>
          <a:lstStyle>
            <a:lvl1pPr>
              <a:buNone/>
              <a:defRPr kumimoji="0" lang="en-US" altLang="zh-CN" sz="4000" b="0" i="0" u="none" strike="noStrike" kern="1200" cap="none" spc="0" normalizeH="0" baseline="0" noProof="1" dirty="0" smtClean="0">
                <a:solidFill>
                  <a:srgbClr val="3376AD"/>
                </a:solidFill>
                <a:latin typeface="+mj-lt"/>
                <a:ea typeface="+mj-ea"/>
                <a:cs typeface="+mj-cs"/>
                <a:sym typeface="+mn-ea"/>
              </a:defRPr>
            </a:lvl1pPr>
            <a:lvl2pPr>
              <a:defRPr sz="2000">
                <a:solidFill>
                  <a:schemeClr val="tx1"/>
                </a:solidFill>
              </a:defRPr>
            </a:lvl2pPr>
            <a:lvl3pPr>
              <a:defRPr>
                <a:solidFill>
                  <a:schemeClr val="tx1"/>
                </a:solidFill>
              </a:defRPr>
            </a:lvl3pPr>
            <a:lvl4pPr>
              <a:defRPr>
                <a:solidFill>
                  <a:schemeClr val="tx1"/>
                </a:solidFill>
              </a:defRPr>
            </a:lvl4pPr>
          </a:lstStyle>
          <a:p>
            <a:pPr lvl="0"/>
            <a:r>
              <a:rPr lang="zh-CN" altLang="en-US" dirty="0"/>
              <a:t>单击此处编辑母版文本样式</a:t>
            </a: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dirty="0"/>
          </a:p>
        </p:txBody>
      </p:sp>
      <p:sp>
        <p:nvSpPr>
          <p:cNvPr id="3" name="内容占位符 2"/>
          <p:cNvSpPr>
            <a:spLocks noGrp="1"/>
          </p:cNvSpPr>
          <p:nvPr>
            <p:ph idx="1" hasCustomPrompt="1"/>
          </p:nvPr>
        </p:nvSpPr>
        <p:spPr>
          <a:xfrm>
            <a:off x="609599" y="1403797"/>
            <a:ext cx="9791700" cy="3899003"/>
          </a:xfrm>
        </p:spPr>
        <p:txBody>
          <a:bodyPr/>
          <a:lstStyle>
            <a:lvl1pPr marL="285750" indent="-285750">
              <a:buClrTx/>
              <a:buSzPct val="100000"/>
              <a:buFont typeface="Arial" panose="020B0604020202020204" pitchFamily="34" charset="0"/>
              <a:buChar char="•"/>
              <a:defRPr sz="2400">
                <a:solidFill>
                  <a:srgbClr val="000000"/>
                </a:solidFill>
              </a:defRPr>
            </a:lvl1pPr>
            <a:lvl2pPr marL="0" indent="0">
              <a:buFontTx/>
              <a:buNone/>
              <a:defRPr sz="1800"/>
            </a:lvl2pPr>
            <a:lvl3pPr>
              <a:defRPr/>
            </a:lvl3pPr>
            <a:lvl4pPr>
              <a:defRPr sz="1800"/>
            </a:lvl4pPr>
            <a:lvl5pPr>
              <a:defRPr sz="1800"/>
            </a:lvl5pPr>
            <a:lvl6pPr>
              <a:defRPr sz="1800"/>
            </a:lvl6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4" name="日期占位符 3"/>
          <p:cNvSpPr>
            <a:spLocks noGrp="1"/>
          </p:cNvSpPr>
          <p:nvPr>
            <p:ph type="dt" sz="half" idx="10"/>
          </p:nvPr>
        </p:nvSpPr>
        <p:spPr/>
        <p:txBody>
          <a:bodyPr/>
          <a:lstStyle/>
          <a:p>
            <a:pPr>
              <a:defRPr/>
            </a:pPr>
            <a:endParaRPr lang="zh-CN" altLang="en-US"/>
          </a:p>
        </p:txBody>
      </p:sp>
      <p:sp>
        <p:nvSpPr>
          <p:cNvPr id="5" name="页脚占位符 4"/>
          <p:cNvSpPr>
            <a:spLocks noGrp="1"/>
          </p:cNvSpPr>
          <p:nvPr>
            <p:ph type="ftr" sz="quarter" idx="11"/>
          </p:nvPr>
        </p:nvSpPr>
        <p:spPr/>
        <p:txBody>
          <a:bodyPr/>
          <a:lstStyle/>
          <a:p>
            <a:pPr>
              <a:defRPr/>
            </a:pPr>
            <a:endParaRPr lang="zh-CN" altLang="en-US"/>
          </a:p>
        </p:txBody>
      </p:sp>
      <p:sp>
        <p:nvSpPr>
          <p:cNvPr id="6" name="灯片编号占位符 5"/>
          <p:cNvSpPr>
            <a:spLocks noGrp="1"/>
          </p:cNvSpPr>
          <p:nvPr>
            <p:ph type="sldNum" sz="quarter" idx="12"/>
          </p:nvPr>
        </p:nvSpPr>
        <p:spPr/>
        <p:txBody>
          <a:bodyPr/>
          <a:lstStyle/>
          <a:p>
            <a:fld id="{798C9430-9A6E-4443-8937-F38E7FC77ECC}"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ABFA14F-DE9C-4D83-8C58-D4C03BB9FF78}" type="datetimeFigureOut">
              <a:rPr lang="zh-CN" altLang="en-US" smtClean="0"/>
              <a:t>2019/5/10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65270E0-6AE2-4237-BB53-507A805979F0}" type="slidenum">
              <a:rPr lang="zh-CN" altLang="zh-CN" smtClean="0"/>
              <a:t>‹#›</a:t>
            </a:fld>
            <a:endParaRPr lang="zh-CN" altLang="zh-CN"/>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 preserve="1">
  <p:cSld name="标题幻灯片">
    <p:bg>
      <p:bgPr>
        <a:solidFill>
          <a:schemeClr val="bg1"/>
        </a:solid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6901" y="0"/>
            <a:ext cx="10325100" cy="6883400"/>
          </a:xfrm>
          <a:prstGeom prst="rect">
            <a:avLst/>
          </a:prstGeom>
        </p:spPr>
      </p:pic>
      <p:sp>
        <p:nvSpPr>
          <p:cNvPr id="3074" name="Rectangle 2"/>
          <p:cNvSpPr>
            <a:spLocks noGrp="1" noChangeArrowheads="1"/>
          </p:cNvSpPr>
          <p:nvPr>
            <p:ph type="ctrTitle"/>
          </p:nvPr>
        </p:nvSpPr>
        <p:spPr>
          <a:xfrm>
            <a:off x="431802" y="2606677"/>
            <a:ext cx="6144684" cy="1114424"/>
          </a:xfrm>
        </p:spPr>
        <p:txBody>
          <a:bodyPr/>
          <a:lstStyle>
            <a:lvl1pPr algn="ctr">
              <a:lnSpc>
                <a:spcPct val="120000"/>
              </a:lnSpc>
              <a:defRPr sz="3200">
                <a:solidFill>
                  <a:schemeClr val="accent1">
                    <a:lumMod val="75000"/>
                  </a:schemeClr>
                </a:solidFill>
              </a:defRPr>
            </a:lvl1pPr>
          </a:lstStyle>
          <a:p>
            <a:pPr lvl="0"/>
            <a:r>
              <a:rPr lang="zh-CN" altLang="en-US" noProof="0"/>
              <a:t>单击此处编辑母版标题样式</a:t>
            </a:r>
            <a:endParaRPr lang="zh-CN" altLang="en-US" noProof="0" dirty="0"/>
          </a:p>
        </p:txBody>
      </p:sp>
      <p:sp>
        <p:nvSpPr>
          <p:cNvPr id="3075" name="Rectangle 3"/>
          <p:cNvSpPr>
            <a:spLocks noGrp="1" noChangeArrowheads="1"/>
          </p:cNvSpPr>
          <p:nvPr>
            <p:ph type="subTitle" idx="1" hasCustomPrompt="1"/>
          </p:nvPr>
        </p:nvSpPr>
        <p:spPr>
          <a:xfrm>
            <a:off x="431800" y="3933826"/>
            <a:ext cx="6047317" cy="431279"/>
          </a:xfrm>
        </p:spPr>
        <p:txBody>
          <a:bodyPr/>
          <a:lstStyle>
            <a:lvl1pPr marL="0" indent="0" algn="ctr">
              <a:buFontTx/>
              <a:buNone/>
              <a:defRPr sz="1865"/>
            </a:lvl1pPr>
          </a:lstStyle>
          <a:p>
            <a:pPr lvl="0"/>
            <a:r>
              <a:rPr lang="zh-CN" altLang="en-US" noProof="0"/>
              <a:t>单击以编辑母版副标题样式</a:t>
            </a:r>
          </a:p>
        </p:txBody>
      </p:sp>
      <p:sp>
        <p:nvSpPr>
          <p:cNvPr id="3" name="日期占位符 2"/>
          <p:cNvSpPr>
            <a:spLocks noGrp="1"/>
          </p:cNvSpPr>
          <p:nvPr>
            <p:ph type="dt" sz="half" idx="10"/>
          </p:nvPr>
        </p:nvSpPr>
        <p:spPr/>
        <p:txBody>
          <a:bodyPr/>
          <a:lstStyle/>
          <a:p>
            <a:fld id="{1ABFA14F-DE9C-4D83-8C58-D4C03BB9FF78}" type="datetimeFigureOut">
              <a:rPr lang="zh-CN" altLang="en-US" smtClean="0"/>
              <a:t>2019/5/10</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65270E0-6AE2-4237-BB53-507A805979F0}" type="slidenum">
              <a:rPr lang="zh-CN" altLang="zh-CN" smtClean="0"/>
              <a:t>‹#›</a:t>
            </a:fld>
            <a:endParaRPr lang="zh-CN" altLang="zh-CN"/>
          </a:p>
        </p:txBody>
      </p:sp>
      <p:sp>
        <p:nvSpPr>
          <p:cNvPr id="6" name="文本框 5"/>
          <p:cNvSpPr txBox="1"/>
          <p:nvPr/>
        </p:nvSpPr>
        <p:spPr>
          <a:xfrm>
            <a:off x="296214" y="399245"/>
            <a:ext cx="1867437" cy="1262130"/>
          </a:xfrm>
          <a:prstGeom prst="rect">
            <a:avLst/>
          </a:prstGeom>
          <a:solidFill>
            <a:schemeClr val="bg1"/>
          </a:solidFill>
        </p:spPr>
        <p:txBody>
          <a:bodyPr wrap="square" rtlCol="0">
            <a:spAutoFit/>
          </a:bodyPr>
          <a:lstStyle/>
          <a:p>
            <a:endParaRPr lang="zh-CN" altLang="en-US" dirty="0"/>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2160000" y="2451600"/>
            <a:ext cx="4888800" cy="957600"/>
          </a:xfrm>
          <a:solidFill>
            <a:schemeClr val="accent1"/>
          </a:solidFill>
        </p:spPr>
        <p:txBody>
          <a:bodyPr/>
          <a:lstStyle>
            <a:lvl1pPr algn="ctr">
              <a:defRPr sz="4800" b="1">
                <a:solidFill>
                  <a:srgbClr val="FFFFFF"/>
                </a:solidFill>
              </a:defRPr>
            </a:lvl1pPr>
          </a:lstStyle>
          <a:p>
            <a:r>
              <a:rPr lang="zh-CN" altLang="en-US" dirty="0"/>
              <a:t>编辑标题</a:t>
            </a:r>
          </a:p>
        </p:txBody>
      </p:sp>
      <p:sp>
        <p:nvSpPr>
          <p:cNvPr id="3" name="平行四边形 3"/>
          <p:cNvSpPr>
            <a:spLocks noChangeArrowheads="1"/>
          </p:cNvSpPr>
          <p:nvPr/>
        </p:nvSpPr>
        <p:spPr bwMode="auto">
          <a:xfrm>
            <a:off x="2779713" y="3460750"/>
            <a:ext cx="6402387" cy="336550"/>
          </a:xfrm>
          <a:prstGeom prst="parallelogram">
            <a:avLst>
              <a:gd name="adj" fmla="val 0"/>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normAutofit fontScale="42500" lnSpcReduction="20000"/>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algn="ctr" eaLnBrk="1" hangingPunct="1"/>
            <a:endParaRPr lang="zh-CN" altLang="en-US">
              <a:solidFill>
                <a:schemeClr val="bg1"/>
              </a:solidFill>
              <a:latin typeface="Arial" panose="020B0604020202020204" pitchFamily="34" charset="0"/>
              <a:ea typeface="黑体" panose="02010609060101010101" pitchFamily="49" charset="-122"/>
            </a:endParaRPr>
          </a:p>
        </p:txBody>
      </p:sp>
      <p:sp>
        <p:nvSpPr>
          <p:cNvPr id="4" name="日期占位符 3"/>
          <p:cNvSpPr>
            <a:spLocks noGrp="1"/>
          </p:cNvSpPr>
          <p:nvPr>
            <p:ph type="dt" sz="half" idx="10"/>
          </p:nvPr>
        </p:nvSpPr>
        <p:spPr/>
        <p:txBody>
          <a:bodyPr/>
          <a:lstStyle/>
          <a:p>
            <a:fld id="{1ABFA14F-DE9C-4D83-8C58-D4C03BB9FF78}" type="datetimeFigureOut">
              <a:rPr lang="zh-CN" altLang="en-US" smtClean="0"/>
              <a:t>2019/5/10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65270E0-6AE2-4237-BB53-507A805979F0}" type="slidenum">
              <a:rPr lang="zh-CN" altLang="zh-CN" smtClean="0"/>
              <a:t>‹#›</a:t>
            </a:fld>
            <a:endParaRPr lang="zh-CN" altLang="zh-CN"/>
          </a:p>
        </p:txBody>
      </p:sp>
      <p:sp>
        <p:nvSpPr>
          <p:cNvPr id="7" name="文本框 6"/>
          <p:cNvSpPr txBox="1"/>
          <p:nvPr/>
        </p:nvSpPr>
        <p:spPr>
          <a:xfrm>
            <a:off x="515155" y="553792"/>
            <a:ext cx="7856113" cy="862884"/>
          </a:xfrm>
          <a:prstGeom prst="rect">
            <a:avLst/>
          </a:prstGeom>
          <a:solidFill>
            <a:schemeClr val="bg1"/>
          </a:solidFill>
        </p:spPr>
        <p:txBody>
          <a:bodyPr wrap="square" rtlCol="0">
            <a:spAutoFit/>
          </a:bodyPr>
          <a:lstStyle/>
          <a:p>
            <a:endParaRPr lang="zh-CN" altLang="en-US" dirty="0"/>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ABFA14F-DE9C-4D83-8C58-D4C03BB9FF78}" type="datetimeFigureOut">
              <a:rPr lang="zh-CN" altLang="en-US" smtClean="0"/>
              <a:t>2019/5/10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65270E0-6AE2-4237-BB53-507A805979F0}" type="slidenum">
              <a:rPr lang="zh-CN" altLang="zh-CN" smtClean="0"/>
              <a:t>‹#›</a:t>
            </a:fld>
            <a:endParaRPr lang="zh-CN" altLang="zh-CN"/>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8_标题和内容">
    <p:spTree>
      <p:nvGrpSpPr>
        <p:cNvPr id="1" name=""/>
        <p:cNvGrpSpPr/>
        <p:nvPr/>
      </p:nvGrpSpPr>
      <p:grpSpPr>
        <a:xfrm>
          <a:off x="0" y="0"/>
          <a:ext cx="0" cy="0"/>
          <a:chOff x="0" y="0"/>
          <a:chExt cx="0" cy="0"/>
        </a:xfrm>
      </p:grpSpPr>
      <p:sp>
        <p:nvSpPr>
          <p:cNvPr id="11" name="内容占位符 10"/>
          <p:cNvSpPr>
            <a:spLocks noGrp="1"/>
          </p:cNvSpPr>
          <p:nvPr>
            <p:ph sz="quarter" idx="10"/>
          </p:nvPr>
        </p:nvSpPr>
        <p:spPr>
          <a:xfrm>
            <a:off x="756285" y="1246505"/>
            <a:ext cx="10547985" cy="4643120"/>
          </a:xfrm>
          <a:prstGeom prst="rect">
            <a:avLst/>
          </a:prstGeom>
        </p:spPr>
        <p:txBody>
          <a:bodyPr/>
          <a:lstStyle>
            <a:lvl1pPr marL="374650" indent="-374650" eaLnBrk="1" fontAlgn="base" latinLnBrk="0" hangingPunct="1">
              <a:lnSpc>
                <a:spcPct val="140000"/>
              </a:lnSpc>
              <a:spcBef>
                <a:spcPts val="600"/>
              </a:spcBef>
              <a:spcAft>
                <a:spcPts val="600"/>
              </a:spcAft>
              <a:defRPr sz="2800">
                <a:solidFill>
                  <a:srgbClr val="000000"/>
                </a:solidFill>
                <a:latin typeface="微软雅黑" panose="020B0503020204020204" pitchFamily="34" charset="-122"/>
                <a:ea typeface="微软雅黑" panose="020B0503020204020204" pitchFamily="34" charset="-122"/>
              </a:defRPr>
            </a:lvl1pPr>
            <a:lvl2pPr marL="806450" indent="-374650" eaLnBrk="1" fontAlgn="base" latinLnBrk="0" hangingPunct="1">
              <a:lnSpc>
                <a:spcPct val="140000"/>
              </a:lnSpc>
              <a:spcBef>
                <a:spcPts val="0"/>
              </a:spcBef>
              <a:buClr>
                <a:srgbClr val="5B9BCF"/>
              </a:buClr>
              <a:buFont typeface="Wingdings" panose="05000000000000000000" charset="0"/>
              <a:buChar char="Ø"/>
              <a:defRPr sz="2600">
                <a:solidFill>
                  <a:srgbClr val="000000"/>
                </a:solidFill>
                <a:latin typeface="微软雅黑" panose="020B0503020204020204" pitchFamily="34" charset="-122"/>
                <a:ea typeface="微软雅黑" panose="020B0503020204020204" pitchFamily="34" charset="-122"/>
              </a:defRPr>
            </a:lvl2pPr>
            <a:lvl3pPr marL="935990" eaLnBrk="1" fontAlgn="base" latinLnBrk="0" hangingPunct="1">
              <a:lnSpc>
                <a:spcPct val="150000"/>
              </a:lnSpc>
              <a:spcBef>
                <a:spcPts val="0"/>
              </a:spcBef>
              <a:spcAft>
                <a:spcPts val="0"/>
              </a:spcAft>
              <a:defRPr sz="2400">
                <a:solidFill>
                  <a:srgbClr val="000000"/>
                </a:solidFill>
                <a:latin typeface="微软雅黑" panose="020B0503020204020204" pitchFamily="34" charset="-122"/>
                <a:ea typeface="微软雅黑" panose="020B0503020204020204" pitchFamily="34" charset="-122"/>
              </a:defRPr>
            </a:lvl3pPr>
            <a:lvl4pPr marL="671195" indent="0">
              <a:buNone/>
              <a:defRPr>
                <a:solidFill>
                  <a:schemeClr val="tx1"/>
                </a:solidFill>
                <a:latin typeface="微软雅黑" panose="020B0503020204020204" pitchFamily="34" charset="-122"/>
                <a:ea typeface="微软雅黑" panose="020B0503020204020204" pitchFamily="34" charset="-122"/>
              </a:defRPr>
            </a:lvl4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13" name="内容占位符 10"/>
          <p:cNvSpPr>
            <a:spLocks noGrp="1"/>
          </p:cNvSpPr>
          <p:nvPr>
            <p:ph sz="quarter" idx="11"/>
          </p:nvPr>
        </p:nvSpPr>
        <p:spPr>
          <a:xfrm>
            <a:off x="588645" y="236855"/>
            <a:ext cx="8191500" cy="619125"/>
          </a:xfrm>
          <a:prstGeom prst="rect">
            <a:avLst/>
          </a:prstGeom>
        </p:spPr>
        <p:txBody>
          <a:bodyPr/>
          <a:lstStyle>
            <a:lvl1pPr>
              <a:buNone/>
              <a:defRPr kumimoji="0" lang="en-US" altLang="zh-CN" sz="4000" b="0" i="0" u="none" strike="noStrike" kern="1200" cap="none" spc="0" normalizeH="0" baseline="0" noProof="1" dirty="0" smtClean="0">
                <a:solidFill>
                  <a:srgbClr val="3376AD"/>
                </a:solidFill>
                <a:latin typeface="+mj-lt"/>
                <a:ea typeface="+mj-ea"/>
                <a:cs typeface="+mj-cs"/>
                <a:sym typeface="+mn-ea"/>
              </a:defRPr>
            </a:lvl1pPr>
            <a:lvl2pPr>
              <a:defRPr sz="2000">
                <a:solidFill>
                  <a:schemeClr val="tx1"/>
                </a:solidFill>
              </a:defRPr>
            </a:lvl2pPr>
            <a:lvl3pPr>
              <a:defRPr>
                <a:solidFill>
                  <a:schemeClr val="tx1"/>
                </a:solidFill>
              </a:defRPr>
            </a:lvl3pPr>
            <a:lvl4pPr>
              <a:defRPr>
                <a:solidFill>
                  <a:schemeClr val="tx1"/>
                </a:solidFill>
              </a:defRPr>
            </a:lvl4pPr>
          </a:lstStyle>
          <a:p>
            <a:pPr lvl="0"/>
            <a:r>
              <a:rPr lang="zh-CN" altLang="en-US" dirty="0"/>
              <a:t>单击此处编辑母版文本样式</a:t>
            </a: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dirty="0"/>
          </a:p>
        </p:txBody>
      </p:sp>
      <p:sp>
        <p:nvSpPr>
          <p:cNvPr id="3" name="内容占位符 2"/>
          <p:cNvSpPr>
            <a:spLocks noGrp="1"/>
          </p:cNvSpPr>
          <p:nvPr>
            <p:ph idx="1" hasCustomPrompt="1"/>
          </p:nvPr>
        </p:nvSpPr>
        <p:spPr>
          <a:xfrm>
            <a:off x="609599" y="1403797"/>
            <a:ext cx="9791700" cy="3899003"/>
          </a:xfrm>
        </p:spPr>
        <p:txBody>
          <a:bodyPr/>
          <a:lstStyle>
            <a:lvl1pPr marL="285750" indent="-285750">
              <a:buClrTx/>
              <a:buSzPct val="100000"/>
              <a:buFont typeface="Arial" panose="020B0604020202020204" pitchFamily="34" charset="0"/>
              <a:buChar char="•"/>
              <a:defRPr sz="2400">
                <a:solidFill>
                  <a:srgbClr val="000000"/>
                </a:solidFill>
              </a:defRPr>
            </a:lvl1pPr>
            <a:lvl2pPr marL="0" indent="0">
              <a:buFontTx/>
              <a:buNone/>
              <a:defRPr sz="1800"/>
            </a:lvl2pPr>
            <a:lvl3pPr>
              <a:defRPr/>
            </a:lvl3pPr>
            <a:lvl4pPr>
              <a:defRPr sz="1800"/>
            </a:lvl4pPr>
            <a:lvl5pPr>
              <a:defRPr sz="1800"/>
            </a:lvl5pPr>
            <a:lvl6pPr>
              <a:defRPr sz="1800"/>
            </a:lvl6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4" name="日期占位符 3"/>
          <p:cNvSpPr>
            <a:spLocks noGrp="1"/>
          </p:cNvSpPr>
          <p:nvPr>
            <p:ph type="dt" sz="half" idx="10"/>
          </p:nvPr>
        </p:nvSpPr>
        <p:spPr/>
        <p:txBody>
          <a:bodyPr/>
          <a:lstStyle/>
          <a:p>
            <a:pPr>
              <a:defRPr/>
            </a:pPr>
            <a:endParaRPr lang="zh-CN" altLang="en-US"/>
          </a:p>
        </p:txBody>
      </p:sp>
      <p:sp>
        <p:nvSpPr>
          <p:cNvPr id="5" name="页脚占位符 4"/>
          <p:cNvSpPr>
            <a:spLocks noGrp="1"/>
          </p:cNvSpPr>
          <p:nvPr>
            <p:ph type="ftr" sz="quarter" idx="11"/>
          </p:nvPr>
        </p:nvSpPr>
        <p:spPr/>
        <p:txBody>
          <a:bodyPr/>
          <a:lstStyle/>
          <a:p>
            <a:pPr>
              <a:defRPr/>
            </a:pPr>
            <a:endParaRPr lang="zh-CN" altLang="en-US"/>
          </a:p>
        </p:txBody>
      </p:sp>
      <p:sp>
        <p:nvSpPr>
          <p:cNvPr id="6" name="灯片编号占位符 5"/>
          <p:cNvSpPr>
            <a:spLocks noGrp="1"/>
          </p:cNvSpPr>
          <p:nvPr>
            <p:ph type="sldNum" sz="quarter" idx="12"/>
          </p:nvPr>
        </p:nvSpPr>
        <p:spPr/>
        <p:txBody>
          <a:bodyPr/>
          <a:lstStyle/>
          <a:p>
            <a:fld id="{798C9430-9A6E-4443-8937-F38E7FC77ECC}" type="slidenum">
              <a:rPr lang="zh-CN" altLang="en-US" smtClean="0"/>
              <a:t>‹#›</a:t>
            </a:fld>
            <a:endParaRPr lang="zh-CN" altLang="en-US"/>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reserve="1">
  <p:cSld name="标题幻灯片">
    <p:bg>
      <p:bgPr>
        <a:solidFill>
          <a:schemeClr val="bg1"/>
        </a:solid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6901" y="0"/>
            <a:ext cx="10325100" cy="6883400"/>
          </a:xfrm>
          <a:prstGeom prst="rect">
            <a:avLst/>
          </a:prstGeom>
        </p:spPr>
      </p:pic>
      <p:sp>
        <p:nvSpPr>
          <p:cNvPr id="3074" name="Rectangle 2"/>
          <p:cNvSpPr>
            <a:spLocks noGrp="1" noChangeArrowheads="1"/>
          </p:cNvSpPr>
          <p:nvPr>
            <p:ph type="ctrTitle"/>
          </p:nvPr>
        </p:nvSpPr>
        <p:spPr>
          <a:xfrm>
            <a:off x="431802" y="2606677"/>
            <a:ext cx="6144684" cy="1114424"/>
          </a:xfrm>
        </p:spPr>
        <p:txBody>
          <a:bodyPr/>
          <a:lstStyle>
            <a:lvl1pPr algn="ctr">
              <a:lnSpc>
                <a:spcPct val="120000"/>
              </a:lnSpc>
              <a:defRPr sz="3200">
                <a:solidFill>
                  <a:schemeClr val="accent1">
                    <a:lumMod val="75000"/>
                  </a:schemeClr>
                </a:solidFill>
              </a:defRPr>
            </a:lvl1pPr>
          </a:lstStyle>
          <a:p>
            <a:pPr lvl="0"/>
            <a:r>
              <a:rPr lang="zh-CN" altLang="en-US" noProof="0"/>
              <a:t>单击此处编辑母版标题样式</a:t>
            </a:r>
            <a:endParaRPr lang="zh-CN" altLang="en-US" noProof="0" dirty="0"/>
          </a:p>
        </p:txBody>
      </p:sp>
      <p:sp>
        <p:nvSpPr>
          <p:cNvPr id="3075" name="Rectangle 3"/>
          <p:cNvSpPr>
            <a:spLocks noGrp="1" noChangeArrowheads="1"/>
          </p:cNvSpPr>
          <p:nvPr>
            <p:ph type="subTitle" idx="1" hasCustomPrompt="1"/>
          </p:nvPr>
        </p:nvSpPr>
        <p:spPr>
          <a:xfrm>
            <a:off x="431800" y="3933826"/>
            <a:ext cx="6047317" cy="431279"/>
          </a:xfrm>
        </p:spPr>
        <p:txBody>
          <a:bodyPr/>
          <a:lstStyle>
            <a:lvl1pPr marL="0" indent="0" algn="ctr">
              <a:buFontTx/>
              <a:buNone/>
              <a:defRPr sz="1865"/>
            </a:lvl1pPr>
          </a:lstStyle>
          <a:p>
            <a:pPr lvl="0"/>
            <a:r>
              <a:rPr lang="zh-CN" altLang="en-US" noProof="0"/>
              <a:t>单击以编辑母版副标题样式</a:t>
            </a:r>
          </a:p>
        </p:txBody>
      </p:sp>
      <p:sp>
        <p:nvSpPr>
          <p:cNvPr id="3" name="日期占位符 2"/>
          <p:cNvSpPr>
            <a:spLocks noGrp="1"/>
          </p:cNvSpPr>
          <p:nvPr>
            <p:ph type="dt" sz="half" idx="10"/>
          </p:nvPr>
        </p:nvSpPr>
        <p:spPr/>
        <p:txBody>
          <a:bodyPr/>
          <a:lstStyle/>
          <a:p>
            <a:fld id="{1ABFA14F-DE9C-4D83-8C58-D4C03BB9FF78}" type="datetimeFigureOut">
              <a:rPr lang="zh-CN" altLang="en-US" smtClean="0"/>
              <a:t>2019/5/10</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65270E0-6AE2-4237-BB53-507A805979F0}" type="slidenum">
              <a:rPr lang="zh-CN" altLang="zh-CN" smtClean="0"/>
              <a:t>‹#›</a:t>
            </a:fld>
            <a:endParaRPr lang="zh-CN" altLang="zh-CN"/>
          </a:p>
        </p:txBody>
      </p:sp>
      <p:sp>
        <p:nvSpPr>
          <p:cNvPr id="6" name="文本框 5"/>
          <p:cNvSpPr txBox="1"/>
          <p:nvPr/>
        </p:nvSpPr>
        <p:spPr>
          <a:xfrm>
            <a:off x="296214" y="399245"/>
            <a:ext cx="1867437" cy="1262130"/>
          </a:xfrm>
          <a:prstGeom prst="rect">
            <a:avLst/>
          </a:prstGeom>
          <a:solidFill>
            <a:schemeClr val="bg1"/>
          </a:solidFill>
        </p:spPr>
        <p:txBody>
          <a:bodyPr wrap="square" rtlCol="0">
            <a:spAutoFit/>
          </a:bodyPr>
          <a:lstStyle/>
          <a:p>
            <a:endParaRPr lang="zh-CN" altLang="en-US" dirty="0"/>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2160000" y="2451600"/>
            <a:ext cx="4888800" cy="957600"/>
          </a:xfrm>
          <a:solidFill>
            <a:schemeClr val="accent1"/>
          </a:solidFill>
        </p:spPr>
        <p:txBody>
          <a:bodyPr/>
          <a:lstStyle>
            <a:lvl1pPr algn="ctr">
              <a:defRPr sz="4800" b="1">
                <a:solidFill>
                  <a:srgbClr val="FFFFFF"/>
                </a:solidFill>
              </a:defRPr>
            </a:lvl1pPr>
          </a:lstStyle>
          <a:p>
            <a:r>
              <a:rPr lang="zh-CN" altLang="en-US" dirty="0"/>
              <a:t>编辑标题</a:t>
            </a:r>
          </a:p>
        </p:txBody>
      </p:sp>
      <p:sp>
        <p:nvSpPr>
          <p:cNvPr id="3" name="平行四边形 3"/>
          <p:cNvSpPr>
            <a:spLocks noChangeArrowheads="1"/>
          </p:cNvSpPr>
          <p:nvPr/>
        </p:nvSpPr>
        <p:spPr bwMode="auto">
          <a:xfrm>
            <a:off x="2779713" y="3460750"/>
            <a:ext cx="6402387" cy="336550"/>
          </a:xfrm>
          <a:prstGeom prst="parallelogram">
            <a:avLst>
              <a:gd name="adj" fmla="val 0"/>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normAutofit fontScale="42500" lnSpcReduction="20000"/>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algn="ctr" eaLnBrk="1" hangingPunct="1"/>
            <a:endParaRPr lang="zh-CN" altLang="en-US">
              <a:solidFill>
                <a:schemeClr val="bg1"/>
              </a:solidFill>
              <a:latin typeface="Arial" panose="020B0604020202020204" pitchFamily="34" charset="0"/>
              <a:ea typeface="黑体" panose="02010609060101010101" pitchFamily="49" charset="-122"/>
            </a:endParaRPr>
          </a:p>
        </p:txBody>
      </p:sp>
      <p:sp>
        <p:nvSpPr>
          <p:cNvPr id="4" name="日期占位符 3"/>
          <p:cNvSpPr>
            <a:spLocks noGrp="1"/>
          </p:cNvSpPr>
          <p:nvPr>
            <p:ph type="dt" sz="half" idx="10"/>
          </p:nvPr>
        </p:nvSpPr>
        <p:spPr/>
        <p:txBody>
          <a:bodyPr/>
          <a:lstStyle/>
          <a:p>
            <a:fld id="{1ABFA14F-DE9C-4D83-8C58-D4C03BB9FF78}" type="datetimeFigureOut">
              <a:rPr lang="zh-CN" altLang="en-US" smtClean="0"/>
              <a:t>2019/5/10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65270E0-6AE2-4237-BB53-507A805979F0}" type="slidenum">
              <a:rPr lang="zh-CN" altLang="zh-CN" smtClean="0"/>
              <a:t>‹#›</a:t>
            </a:fld>
            <a:endParaRPr lang="zh-CN" altLang="zh-CN"/>
          </a:p>
        </p:txBody>
      </p:sp>
      <p:sp>
        <p:nvSpPr>
          <p:cNvPr id="7" name="文本框 6"/>
          <p:cNvSpPr txBox="1"/>
          <p:nvPr/>
        </p:nvSpPr>
        <p:spPr>
          <a:xfrm>
            <a:off x="515155" y="553792"/>
            <a:ext cx="7856113" cy="862884"/>
          </a:xfrm>
          <a:prstGeom prst="rect">
            <a:avLst/>
          </a:prstGeom>
          <a:solidFill>
            <a:schemeClr val="bg1"/>
          </a:solidFill>
        </p:spPr>
        <p:txBody>
          <a:bodyPr wrap="square" rtlCol="0">
            <a:spAutoFit/>
          </a:bodyPr>
          <a:lstStyle/>
          <a:p>
            <a:endParaRPr lang="zh-CN" altLang="en-US" dirty="0"/>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ABFA14F-DE9C-4D83-8C58-D4C03BB9FF78}" type="datetimeFigureOut">
              <a:rPr lang="zh-CN" altLang="en-US" smtClean="0"/>
              <a:t>2019/5/10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65270E0-6AE2-4237-BB53-507A805979F0}" type="slidenum">
              <a:rPr lang="zh-CN" altLang="zh-CN" smtClean="0"/>
              <a:t>‹#›</a:t>
            </a:fld>
            <a:endParaRPr lang="zh-CN" altLang="zh-CN"/>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8_标题和内容">
    <p:spTree>
      <p:nvGrpSpPr>
        <p:cNvPr id="1" name=""/>
        <p:cNvGrpSpPr/>
        <p:nvPr/>
      </p:nvGrpSpPr>
      <p:grpSpPr>
        <a:xfrm>
          <a:off x="0" y="0"/>
          <a:ext cx="0" cy="0"/>
          <a:chOff x="0" y="0"/>
          <a:chExt cx="0" cy="0"/>
        </a:xfrm>
      </p:grpSpPr>
      <p:sp>
        <p:nvSpPr>
          <p:cNvPr id="11" name="内容占位符 10"/>
          <p:cNvSpPr>
            <a:spLocks noGrp="1"/>
          </p:cNvSpPr>
          <p:nvPr>
            <p:ph sz="quarter" idx="10"/>
          </p:nvPr>
        </p:nvSpPr>
        <p:spPr>
          <a:xfrm>
            <a:off x="756285" y="1246505"/>
            <a:ext cx="10547985" cy="4643120"/>
          </a:xfrm>
          <a:prstGeom prst="rect">
            <a:avLst/>
          </a:prstGeom>
        </p:spPr>
        <p:txBody>
          <a:bodyPr/>
          <a:lstStyle>
            <a:lvl1pPr marL="374650" indent="-374650" eaLnBrk="1" fontAlgn="base" latinLnBrk="0" hangingPunct="1">
              <a:lnSpc>
                <a:spcPct val="140000"/>
              </a:lnSpc>
              <a:spcBef>
                <a:spcPts val="600"/>
              </a:spcBef>
              <a:spcAft>
                <a:spcPts val="600"/>
              </a:spcAft>
              <a:defRPr sz="2800">
                <a:solidFill>
                  <a:srgbClr val="000000"/>
                </a:solidFill>
                <a:latin typeface="微软雅黑" panose="020B0503020204020204" pitchFamily="34" charset="-122"/>
                <a:ea typeface="微软雅黑" panose="020B0503020204020204" pitchFamily="34" charset="-122"/>
              </a:defRPr>
            </a:lvl1pPr>
            <a:lvl2pPr marL="806450" indent="-374650" eaLnBrk="1" fontAlgn="base" latinLnBrk="0" hangingPunct="1">
              <a:lnSpc>
                <a:spcPct val="140000"/>
              </a:lnSpc>
              <a:spcBef>
                <a:spcPts val="0"/>
              </a:spcBef>
              <a:buClr>
                <a:srgbClr val="5B9BCF"/>
              </a:buClr>
              <a:buFont typeface="Wingdings" panose="05000000000000000000" charset="0"/>
              <a:buChar char="Ø"/>
              <a:defRPr sz="2600">
                <a:solidFill>
                  <a:srgbClr val="000000"/>
                </a:solidFill>
                <a:latin typeface="微软雅黑" panose="020B0503020204020204" pitchFamily="34" charset="-122"/>
                <a:ea typeface="微软雅黑" panose="020B0503020204020204" pitchFamily="34" charset="-122"/>
              </a:defRPr>
            </a:lvl2pPr>
            <a:lvl3pPr marL="935990" eaLnBrk="1" fontAlgn="base" latinLnBrk="0" hangingPunct="1">
              <a:lnSpc>
                <a:spcPct val="150000"/>
              </a:lnSpc>
              <a:spcBef>
                <a:spcPts val="0"/>
              </a:spcBef>
              <a:spcAft>
                <a:spcPts val="0"/>
              </a:spcAft>
              <a:defRPr sz="2400">
                <a:solidFill>
                  <a:srgbClr val="000000"/>
                </a:solidFill>
                <a:latin typeface="微软雅黑" panose="020B0503020204020204" pitchFamily="34" charset="-122"/>
                <a:ea typeface="微软雅黑" panose="020B0503020204020204" pitchFamily="34" charset="-122"/>
              </a:defRPr>
            </a:lvl3pPr>
            <a:lvl4pPr marL="671195" indent="0">
              <a:buNone/>
              <a:defRPr>
                <a:solidFill>
                  <a:schemeClr val="tx1"/>
                </a:solidFill>
                <a:latin typeface="微软雅黑" panose="020B0503020204020204" pitchFamily="34" charset="-122"/>
                <a:ea typeface="微软雅黑" panose="020B0503020204020204" pitchFamily="34" charset="-122"/>
              </a:defRPr>
            </a:lvl4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13" name="内容占位符 10"/>
          <p:cNvSpPr>
            <a:spLocks noGrp="1"/>
          </p:cNvSpPr>
          <p:nvPr>
            <p:ph sz="quarter" idx="11"/>
          </p:nvPr>
        </p:nvSpPr>
        <p:spPr>
          <a:xfrm>
            <a:off x="588645" y="236855"/>
            <a:ext cx="8191500" cy="619125"/>
          </a:xfrm>
          <a:prstGeom prst="rect">
            <a:avLst/>
          </a:prstGeom>
        </p:spPr>
        <p:txBody>
          <a:bodyPr/>
          <a:lstStyle>
            <a:lvl1pPr>
              <a:buNone/>
              <a:defRPr kumimoji="0" lang="en-US" altLang="zh-CN" sz="4000" b="0" i="0" u="none" strike="noStrike" kern="1200" cap="none" spc="0" normalizeH="0" baseline="0" noProof="1" dirty="0" smtClean="0">
                <a:solidFill>
                  <a:srgbClr val="3376AD"/>
                </a:solidFill>
                <a:latin typeface="+mj-lt"/>
                <a:ea typeface="+mj-ea"/>
                <a:cs typeface="+mj-cs"/>
                <a:sym typeface="+mn-ea"/>
              </a:defRPr>
            </a:lvl1pPr>
            <a:lvl2pPr>
              <a:defRPr sz="2000">
                <a:solidFill>
                  <a:schemeClr val="tx1"/>
                </a:solidFill>
              </a:defRPr>
            </a:lvl2pPr>
            <a:lvl3pPr>
              <a:defRPr>
                <a:solidFill>
                  <a:schemeClr val="tx1"/>
                </a:solidFill>
              </a:defRPr>
            </a:lvl3pPr>
            <a:lvl4pPr>
              <a:defRPr>
                <a:solidFill>
                  <a:schemeClr val="tx1"/>
                </a:solidFill>
              </a:defRPr>
            </a:lvl4pPr>
          </a:lstStyle>
          <a:p>
            <a:pPr lvl="0"/>
            <a:r>
              <a:rPr lang="zh-CN" altLang="en-US" dirty="0"/>
              <a:t>单击此处编辑母版文本样式</a:t>
            </a: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dirty="0"/>
          </a:p>
        </p:txBody>
      </p:sp>
      <p:sp>
        <p:nvSpPr>
          <p:cNvPr id="3" name="内容占位符 2"/>
          <p:cNvSpPr>
            <a:spLocks noGrp="1"/>
          </p:cNvSpPr>
          <p:nvPr>
            <p:ph idx="1" hasCustomPrompt="1"/>
          </p:nvPr>
        </p:nvSpPr>
        <p:spPr>
          <a:xfrm>
            <a:off x="609599" y="1403797"/>
            <a:ext cx="9791700" cy="3899003"/>
          </a:xfrm>
        </p:spPr>
        <p:txBody>
          <a:bodyPr/>
          <a:lstStyle>
            <a:lvl1pPr marL="285750" indent="-285750">
              <a:buClrTx/>
              <a:buSzPct val="100000"/>
              <a:buFont typeface="Arial" panose="020B0604020202020204" pitchFamily="34" charset="0"/>
              <a:buChar char="•"/>
              <a:defRPr sz="2400">
                <a:solidFill>
                  <a:srgbClr val="000000"/>
                </a:solidFill>
              </a:defRPr>
            </a:lvl1pPr>
            <a:lvl2pPr marL="0" indent="0">
              <a:buFontTx/>
              <a:buNone/>
              <a:defRPr sz="1800"/>
            </a:lvl2pPr>
            <a:lvl3pPr>
              <a:defRPr/>
            </a:lvl3pPr>
            <a:lvl4pPr>
              <a:defRPr sz="1800"/>
            </a:lvl4pPr>
            <a:lvl5pPr>
              <a:defRPr sz="1800"/>
            </a:lvl5pPr>
            <a:lvl6pPr>
              <a:defRPr sz="1800"/>
            </a:lvl6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4" name="日期占位符 3"/>
          <p:cNvSpPr>
            <a:spLocks noGrp="1"/>
          </p:cNvSpPr>
          <p:nvPr>
            <p:ph type="dt" sz="half" idx="10"/>
          </p:nvPr>
        </p:nvSpPr>
        <p:spPr/>
        <p:txBody>
          <a:bodyPr/>
          <a:lstStyle/>
          <a:p>
            <a:pPr>
              <a:defRPr/>
            </a:pPr>
            <a:endParaRPr lang="zh-CN" altLang="en-US"/>
          </a:p>
        </p:txBody>
      </p:sp>
      <p:sp>
        <p:nvSpPr>
          <p:cNvPr id="5" name="页脚占位符 4"/>
          <p:cNvSpPr>
            <a:spLocks noGrp="1"/>
          </p:cNvSpPr>
          <p:nvPr>
            <p:ph type="ftr" sz="quarter" idx="11"/>
          </p:nvPr>
        </p:nvSpPr>
        <p:spPr/>
        <p:txBody>
          <a:bodyPr/>
          <a:lstStyle/>
          <a:p>
            <a:pPr>
              <a:defRPr/>
            </a:pPr>
            <a:endParaRPr lang="zh-CN" altLang="en-US"/>
          </a:p>
        </p:txBody>
      </p:sp>
      <p:sp>
        <p:nvSpPr>
          <p:cNvPr id="6" name="灯片编号占位符 5"/>
          <p:cNvSpPr>
            <a:spLocks noGrp="1"/>
          </p:cNvSpPr>
          <p:nvPr>
            <p:ph type="sldNum" sz="quarter" idx="12"/>
          </p:nvPr>
        </p:nvSpPr>
        <p:spPr/>
        <p:txBody>
          <a:bodyPr/>
          <a:lstStyle/>
          <a:p>
            <a:fld id="{798C9430-9A6E-4443-8937-F38E7FC77ECC}"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8_标题和内容">
    <p:spTree>
      <p:nvGrpSpPr>
        <p:cNvPr id="1" name=""/>
        <p:cNvGrpSpPr/>
        <p:nvPr/>
      </p:nvGrpSpPr>
      <p:grpSpPr>
        <a:xfrm>
          <a:off x="0" y="0"/>
          <a:ext cx="0" cy="0"/>
          <a:chOff x="0" y="0"/>
          <a:chExt cx="0" cy="0"/>
        </a:xfrm>
      </p:grpSpPr>
      <p:sp>
        <p:nvSpPr>
          <p:cNvPr id="11" name="内容占位符 10"/>
          <p:cNvSpPr>
            <a:spLocks noGrp="1"/>
          </p:cNvSpPr>
          <p:nvPr>
            <p:ph sz="quarter" idx="10"/>
          </p:nvPr>
        </p:nvSpPr>
        <p:spPr>
          <a:xfrm>
            <a:off x="756285" y="1246505"/>
            <a:ext cx="10547985" cy="4643120"/>
          </a:xfrm>
          <a:prstGeom prst="rect">
            <a:avLst/>
          </a:prstGeom>
        </p:spPr>
        <p:txBody>
          <a:bodyPr/>
          <a:lstStyle>
            <a:lvl1pPr marL="374650" indent="-374650" eaLnBrk="1" fontAlgn="base" latinLnBrk="0" hangingPunct="1">
              <a:lnSpc>
                <a:spcPct val="140000"/>
              </a:lnSpc>
              <a:spcBef>
                <a:spcPts val="600"/>
              </a:spcBef>
              <a:spcAft>
                <a:spcPts val="600"/>
              </a:spcAft>
              <a:defRPr sz="2800">
                <a:solidFill>
                  <a:srgbClr val="000000"/>
                </a:solidFill>
                <a:latin typeface="微软雅黑" panose="020B0503020204020204" pitchFamily="34" charset="-122"/>
                <a:ea typeface="微软雅黑" panose="020B0503020204020204" pitchFamily="34" charset="-122"/>
              </a:defRPr>
            </a:lvl1pPr>
            <a:lvl2pPr marL="806450" indent="-374650" eaLnBrk="1" fontAlgn="base" latinLnBrk="0" hangingPunct="1">
              <a:lnSpc>
                <a:spcPct val="140000"/>
              </a:lnSpc>
              <a:spcBef>
                <a:spcPts val="0"/>
              </a:spcBef>
              <a:buClr>
                <a:srgbClr val="5B9BCF"/>
              </a:buClr>
              <a:buFont typeface="Wingdings" panose="05000000000000000000" charset="0"/>
              <a:buChar char="Ø"/>
              <a:defRPr sz="2600">
                <a:solidFill>
                  <a:srgbClr val="000000"/>
                </a:solidFill>
                <a:latin typeface="微软雅黑" panose="020B0503020204020204" pitchFamily="34" charset="-122"/>
                <a:ea typeface="微软雅黑" panose="020B0503020204020204" pitchFamily="34" charset="-122"/>
              </a:defRPr>
            </a:lvl2pPr>
            <a:lvl3pPr marL="935990" eaLnBrk="1" fontAlgn="base" latinLnBrk="0" hangingPunct="1">
              <a:lnSpc>
                <a:spcPct val="150000"/>
              </a:lnSpc>
              <a:spcBef>
                <a:spcPts val="0"/>
              </a:spcBef>
              <a:spcAft>
                <a:spcPts val="0"/>
              </a:spcAft>
              <a:defRPr sz="2400">
                <a:solidFill>
                  <a:srgbClr val="000000"/>
                </a:solidFill>
                <a:latin typeface="微软雅黑" panose="020B0503020204020204" pitchFamily="34" charset="-122"/>
                <a:ea typeface="微软雅黑" panose="020B0503020204020204" pitchFamily="34" charset="-122"/>
              </a:defRPr>
            </a:lvl3pPr>
            <a:lvl4pPr marL="671195" indent="0">
              <a:buNone/>
              <a:defRPr>
                <a:solidFill>
                  <a:schemeClr val="tx1"/>
                </a:solidFill>
                <a:latin typeface="微软雅黑" panose="020B0503020204020204" pitchFamily="34" charset="-122"/>
                <a:ea typeface="微软雅黑" panose="020B0503020204020204" pitchFamily="34" charset="-122"/>
              </a:defRPr>
            </a:lvl4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13" name="内容占位符 10"/>
          <p:cNvSpPr>
            <a:spLocks noGrp="1"/>
          </p:cNvSpPr>
          <p:nvPr>
            <p:ph sz="quarter" idx="11"/>
          </p:nvPr>
        </p:nvSpPr>
        <p:spPr>
          <a:xfrm>
            <a:off x="588645" y="236855"/>
            <a:ext cx="8191500" cy="619125"/>
          </a:xfrm>
          <a:prstGeom prst="rect">
            <a:avLst/>
          </a:prstGeom>
        </p:spPr>
        <p:txBody>
          <a:bodyPr/>
          <a:lstStyle>
            <a:lvl1pPr>
              <a:buNone/>
              <a:defRPr kumimoji="0" lang="en-US" altLang="zh-CN" sz="4000" b="0" i="0" u="none" strike="noStrike" kern="1200" cap="none" spc="0" normalizeH="0" baseline="0" noProof="1" dirty="0" smtClean="0">
                <a:solidFill>
                  <a:srgbClr val="3376AD"/>
                </a:solidFill>
                <a:latin typeface="+mj-lt"/>
                <a:ea typeface="+mj-ea"/>
                <a:cs typeface="+mj-cs"/>
                <a:sym typeface="+mn-ea"/>
              </a:defRPr>
            </a:lvl1pPr>
            <a:lvl2pPr>
              <a:defRPr sz="2000">
                <a:solidFill>
                  <a:schemeClr val="tx1"/>
                </a:solidFill>
              </a:defRPr>
            </a:lvl2pPr>
            <a:lvl3pPr>
              <a:defRPr>
                <a:solidFill>
                  <a:schemeClr val="tx1"/>
                </a:solidFill>
              </a:defRPr>
            </a:lvl3pPr>
            <a:lvl4pPr>
              <a:defRPr>
                <a:solidFill>
                  <a:schemeClr val="tx1"/>
                </a:solidFill>
              </a:defRPr>
            </a:lvl4pPr>
          </a:lstStyle>
          <a:p>
            <a:pPr lvl="0"/>
            <a:r>
              <a:rPr lang="zh-CN" altLang="en-US" dirty="0"/>
              <a:t>单击此处编辑母版文本样式</a:t>
            </a: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 preserve="1">
  <p:cSld name="标题幻灯片">
    <p:bg>
      <p:bgPr>
        <a:solidFill>
          <a:schemeClr val="bg1"/>
        </a:solid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6901" y="0"/>
            <a:ext cx="10325100" cy="6883400"/>
          </a:xfrm>
          <a:prstGeom prst="rect">
            <a:avLst/>
          </a:prstGeom>
        </p:spPr>
      </p:pic>
      <p:sp>
        <p:nvSpPr>
          <p:cNvPr id="3074" name="Rectangle 2"/>
          <p:cNvSpPr>
            <a:spLocks noGrp="1" noChangeArrowheads="1"/>
          </p:cNvSpPr>
          <p:nvPr>
            <p:ph type="ctrTitle"/>
          </p:nvPr>
        </p:nvSpPr>
        <p:spPr>
          <a:xfrm>
            <a:off x="431802" y="2606677"/>
            <a:ext cx="6144684" cy="1114424"/>
          </a:xfrm>
        </p:spPr>
        <p:txBody>
          <a:bodyPr/>
          <a:lstStyle>
            <a:lvl1pPr algn="ctr">
              <a:lnSpc>
                <a:spcPct val="120000"/>
              </a:lnSpc>
              <a:defRPr sz="3200">
                <a:solidFill>
                  <a:schemeClr val="accent1">
                    <a:lumMod val="75000"/>
                  </a:schemeClr>
                </a:solidFill>
              </a:defRPr>
            </a:lvl1pPr>
          </a:lstStyle>
          <a:p>
            <a:pPr lvl="0"/>
            <a:r>
              <a:rPr lang="zh-CN" altLang="en-US" noProof="0"/>
              <a:t>单击此处编辑母版标题样式</a:t>
            </a:r>
            <a:endParaRPr lang="zh-CN" altLang="en-US" noProof="0" dirty="0"/>
          </a:p>
        </p:txBody>
      </p:sp>
      <p:sp>
        <p:nvSpPr>
          <p:cNvPr id="3075" name="Rectangle 3"/>
          <p:cNvSpPr>
            <a:spLocks noGrp="1" noChangeArrowheads="1"/>
          </p:cNvSpPr>
          <p:nvPr>
            <p:ph type="subTitle" idx="1" hasCustomPrompt="1"/>
          </p:nvPr>
        </p:nvSpPr>
        <p:spPr>
          <a:xfrm>
            <a:off x="431800" y="3933826"/>
            <a:ext cx="6047317" cy="431279"/>
          </a:xfrm>
        </p:spPr>
        <p:txBody>
          <a:bodyPr/>
          <a:lstStyle>
            <a:lvl1pPr marL="0" indent="0" algn="ctr">
              <a:buFontTx/>
              <a:buNone/>
              <a:defRPr sz="1865"/>
            </a:lvl1pPr>
          </a:lstStyle>
          <a:p>
            <a:pPr lvl="0"/>
            <a:r>
              <a:rPr lang="zh-CN" altLang="en-US" noProof="0"/>
              <a:t>单击以编辑母版副标题样式</a:t>
            </a:r>
          </a:p>
        </p:txBody>
      </p:sp>
      <p:sp>
        <p:nvSpPr>
          <p:cNvPr id="3" name="日期占位符 2"/>
          <p:cNvSpPr>
            <a:spLocks noGrp="1"/>
          </p:cNvSpPr>
          <p:nvPr>
            <p:ph type="dt" sz="half" idx="10"/>
          </p:nvPr>
        </p:nvSpPr>
        <p:spPr/>
        <p:txBody>
          <a:bodyPr/>
          <a:lstStyle/>
          <a:p>
            <a:fld id="{1ABFA14F-DE9C-4D83-8C58-D4C03BB9FF78}" type="datetimeFigureOut">
              <a:rPr lang="zh-CN" altLang="en-US" smtClean="0"/>
              <a:t>2019/5/10</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65270E0-6AE2-4237-BB53-507A805979F0}" type="slidenum">
              <a:rPr lang="zh-CN" altLang="zh-CN" smtClean="0"/>
              <a:t>‹#›</a:t>
            </a:fld>
            <a:endParaRPr lang="zh-CN" altLang="zh-CN"/>
          </a:p>
        </p:txBody>
      </p:sp>
      <p:sp>
        <p:nvSpPr>
          <p:cNvPr id="6" name="文本框 5"/>
          <p:cNvSpPr txBox="1"/>
          <p:nvPr/>
        </p:nvSpPr>
        <p:spPr>
          <a:xfrm>
            <a:off x="296214" y="399245"/>
            <a:ext cx="1867437" cy="1262130"/>
          </a:xfrm>
          <a:prstGeom prst="rect">
            <a:avLst/>
          </a:prstGeom>
          <a:solidFill>
            <a:schemeClr val="bg1"/>
          </a:solidFill>
        </p:spPr>
        <p:txBody>
          <a:bodyPr wrap="square" rtlCol="0">
            <a:spAutoFit/>
          </a:bodyPr>
          <a:lstStyle/>
          <a:p>
            <a:endParaRPr lang="zh-CN" altLang="en-US" dirty="0"/>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2160000" y="2451600"/>
            <a:ext cx="4888800" cy="957600"/>
          </a:xfrm>
          <a:solidFill>
            <a:schemeClr val="accent1"/>
          </a:solidFill>
        </p:spPr>
        <p:txBody>
          <a:bodyPr/>
          <a:lstStyle>
            <a:lvl1pPr algn="ctr">
              <a:defRPr sz="4800" b="1">
                <a:solidFill>
                  <a:srgbClr val="FFFFFF"/>
                </a:solidFill>
              </a:defRPr>
            </a:lvl1pPr>
          </a:lstStyle>
          <a:p>
            <a:r>
              <a:rPr lang="zh-CN" altLang="en-US" dirty="0"/>
              <a:t>编辑标题</a:t>
            </a:r>
          </a:p>
        </p:txBody>
      </p:sp>
      <p:sp>
        <p:nvSpPr>
          <p:cNvPr id="3" name="平行四边形 3"/>
          <p:cNvSpPr>
            <a:spLocks noChangeArrowheads="1"/>
          </p:cNvSpPr>
          <p:nvPr/>
        </p:nvSpPr>
        <p:spPr bwMode="auto">
          <a:xfrm>
            <a:off x="2779713" y="3460750"/>
            <a:ext cx="6402387" cy="336550"/>
          </a:xfrm>
          <a:prstGeom prst="parallelogram">
            <a:avLst>
              <a:gd name="adj" fmla="val 0"/>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normAutofit fontScale="42500" lnSpcReduction="20000"/>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algn="ctr" eaLnBrk="1" hangingPunct="1"/>
            <a:endParaRPr lang="zh-CN" altLang="en-US">
              <a:solidFill>
                <a:schemeClr val="bg1"/>
              </a:solidFill>
              <a:latin typeface="Arial" panose="020B0604020202020204" pitchFamily="34" charset="0"/>
              <a:ea typeface="黑体" panose="02010609060101010101" pitchFamily="49" charset="-122"/>
            </a:endParaRPr>
          </a:p>
        </p:txBody>
      </p:sp>
      <p:sp>
        <p:nvSpPr>
          <p:cNvPr id="4" name="日期占位符 3"/>
          <p:cNvSpPr>
            <a:spLocks noGrp="1"/>
          </p:cNvSpPr>
          <p:nvPr>
            <p:ph type="dt" sz="half" idx="10"/>
          </p:nvPr>
        </p:nvSpPr>
        <p:spPr/>
        <p:txBody>
          <a:bodyPr/>
          <a:lstStyle/>
          <a:p>
            <a:fld id="{1ABFA14F-DE9C-4D83-8C58-D4C03BB9FF78}" type="datetimeFigureOut">
              <a:rPr lang="zh-CN" altLang="en-US" smtClean="0"/>
              <a:t>2019/5/10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65270E0-6AE2-4237-BB53-507A805979F0}" type="slidenum">
              <a:rPr lang="zh-CN" altLang="zh-CN" smtClean="0"/>
              <a:t>‹#›</a:t>
            </a:fld>
            <a:endParaRPr lang="zh-CN" altLang="zh-CN"/>
          </a:p>
        </p:txBody>
      </p:sp>
      <p:sp>
        <p:nvSpPr>
          <p:cNvPr id="7" name="文本框 6"/>
          <p:cNvSpPr txBox="1"/>
          <p:nvPr/>
        </p:nvSpPr>
        <p:spPr>
          <a:xfrm>
            <a:off x="515155" y="553792"/>
            <a:ext cx="7856113" cy="862884"/>
          </a:xfrm>
          <a:prstGeom prst="rect">
            <a:avLst/>
          </a:prstGeom>
          <a:solidFill>
            <a:schemeClr val="bg1"/>
          </a:solidFill>
        </p:spPr>
        <p:txBody>
          <a:bodyPr wrap="square" rtlCol="0">
            <a:spAutoFit/>
          </a:bodyPr>
          <a:lstStyle/>
          <a:p>
            <a:endParaRPr lang="zh-CN" altLang="en-US" dirty="0"/>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ABFA14F-DE9C-4D83-8C58-D4C03BB9FF78}" type="datetimeFigureOut">
              <a:rPr lang="zh-CN" altLang="en-US" smtClean="0"/>
              <a:t>2019/5/10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65270E0-6AE2-4237-BB53-507A805979F0}" type="slidenum">
              <a:rPr lang="zh-CN" altLang="zh-CN" smtClean="0"/>
              <a:t>‹#›</a:t>
            </a:fld>
            <a:endParaRPr lang="zh-CN" altLang="zh-CN"/>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8_标题和内容">
    <p:spTree>
      <p:nvGrpSpPr>
        <p:cNvPr id="1" name=""/>
        <p:cNvGrpSpPr/>
        <p:nvPr/>
      </p:nvGrpSpPr>
      <p:grpSpPr>
        <a:xfrm>
          <a:off x="0" y="0"/>
          <a:ext cx="0" cy="0"/>
          <a:chOff x="0" y="0"/>
          <a:chExt cx="0" cy="0"/>
        </a:xfrm>
      </p:grpSpPr>
      <p:sp>
        <p:nvSpPr>
          <p:cNvPr id="11" name="内容占位符 10"/>
          <p:cNvSpPr>
            <a:spLocks noGrp="1"/>
          </p:cNvSpPr>
          <p:nvPr>
            <p:ph sz="quarter" idx="10"/>
          </p:nvPr>
        </p:nvSpPr>
        <p:spPr>
          <a:xfrm>
            <a:off x="756285" y="1246505"/>
            <a:ext cx="10547985" cy="4643120"/>
          </a:xfrm>
          <a:prstGeom prst="rect">
            <a:avLst/>
          </a:prstGeom>
        </p:spPr>
        <p:txBody>
          <a:bodyPr/>
          <a:lstStyle>
            <a:lvl1pPr marL="374650" indent="-374650" eaLnBrk="1" fontAlgn="base" latinLnBrk="0" hangingPunct="1">
              <a:lnSpc>
                <a:spcPct val="140000"/>
              </a:lnSpc>
              <a:spcBef>
                <a:spcPts val="600"/>
              </a:spcBef>
              <a:spcAft>
                <a:spcPts val="600"/>
              </a:spcAft>
              <a:defRPr sz="2800">
                <a:solidFill>
                  <a:srgbClr val="000000"/>
                </a:solidFill>
                <a:latin typeface="微软雅黑" panose="020B0503020204020204" pitchFamily="34" charset="-122"/>
                <a:ea typeface="微软雅黑" panose="020B0503020204020204" pitchFamily="34" charset="-122"/>
              </a:defRPr>
            </a:lvl1pPr>
            <a:lvl2pPr marL="806450" indent="-374650" eaLnBrk="1" fontAlgn="base" latinLnBrk="0" hangingPunct="1">
              <a:lnSpc>
                <a:spcPct val="140000"/>
              </a:lnSpc>
              <a:spcBef>
                <a:spcPts val="0"/>
              </a:spcBef>
              <a:buClr>
                <a:srgbClr val="5B9BCF"/>
              </a:buClr>
              <a:buFont typeface="Wingdings" panose="05000000000000000000" charset="0"/>
              <a:buChar char="Ø"/>
              <a:defRPr sz="2600">
                <a:solidFill>
                  <a:srgbClr val="000000"/>
                </a:solidFill>
                <a:latin typeface="微软雅黑" panose="020B0503020204020204" pitchFamily="34" charset="-122"/>
                <a:ea typeface="微软雅黑" panose="020B0503020204020204" pitchFamily="34" charset="-122"/>
              </a:defRPr>
            </a:lvl2pPr>
            <a:lvl3pPr marL="935990" eaLnBrk="1" fontAlgn="base" latinLnBrk="0" hangingPunct="1">
              <a:lnSpc>
                <a:spcPct val="150000"/>
              </a:lnSpc>
              <a:spcBef>
                <a:spcPts val="0"/>
              </a:spcBef>
              <a:spcAft>
                <a:spcPts val="0"/>
              </a:spcAft>
              <a:defRPr sz="2400">
                <a:solidFill>
                  <a:srgbClr val="000000"/>
                </a:solidFill>
                <a:latin typeface="微软雅黑" panose="020B0503020204020204" pitchFamily="34" charset="-122"/>
                <a:ea typeface="微软雅黑" panose="020B0503020204020204" pitchFamily="34" charset="-122"/>
              </a:defRPr>
            </a:lvl3pPr>
            <a:lvl4pPr marL="671195" indent="0">
              <a:buNone/>
              <a:defRPr>
                <a:solidFill>
                  <a:schemeClr val="tx1"/>
                </a:solidFill>
                <a:latin typeface="微软雅黑" panose="020B0503020204020204" pitchFamily="34" charset="-122"/>
                <a:ea typeface="微软雅黑" panose="020B0503020204020204" pitchFamily="34" charset="-122"/>
              </a:defRPr>
            </a:lvl4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13" name="内容占位符 10"/>
          <p:cNvSpPr>
            <a:spLocks noGrp="1"/>
          </p:cNvSpPr>
          <p:nvPr>
            <p:ph sz="quarter" idx="11"/>
          </p:nvPr>
        </p:nvSpPr>
        <p:spPr>
          <a:xfrm>
            <a:off x="588645" y="236855"/>
            <a:ext cx="8191500" cy="619125"/>
          </a:xfrm>
          <a:prstGeom prst="rect">
            <a:avLst/>
          </a:prstGeom>
        </p:spPr>
        <p:txBody>
          <a:bodyPr/>
          <a:lstStyle>
            <a:lvl1pPr>
              <a:buNone/>
              <a:defRPr kumimoji="0" lang="en-US" altLang="zh-CN" sz="4000" b="0" i="0" u="none" strike="noStrike" kern="1200" cap="none" spc="0" normalizeH="0" baseline="0" noProof="1" dirty="0" smtClean="0">
                <a:solidFill>
                  <a:srgbClr val="3376AD"/>
                </a:solidFill>
                <a:latin typeface="+mj-lt"/>
                <a:ea typeface="+mj-ea"/>
                <a:cs typeface="+mj-cs"/>
                <a:sym typeface="+mn-ea"/>
              </a:defRPr>
            </a:lvl1pPr>
            <a:lvl2pPr>
              <a:defRPr sz="2000">
                <a:solidFill>
                  <a:schemeClr val="tx1"/>
                </a:solidFill>
              </a:defRPr>
            </a:lvl2pPr>
            <a:lvl3pPr>
              <a:defRPr>
                <a:solidFill>
                  <a:schemeClr val="tx1"/>
                </a:solidFill>
              </a:defRPr>
            </a:lvl3pPr>
            <a:lvl4pPr>
              <a:defRPr>
                <a:solidFill>
                  <a:schemeClr val="tx1"/>
                </a:solidFill>
              </a:defRPr>
            </a:lvl4pPr>
          </a:lstStyle>
          <a:p>
            <a:pPr lvl="0"/>
            <a:r>
              <a:rPr lang="zh-CN" altLang="en-US" dirty="0"/>
              <a:t>单击此处编辑母版文本样式</a:t>
            </a: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dirty="0"/>
          </a:p>
        </p:txBody>
      </p:sp>
      <p:sp>
        <p:nvSpPr>
          <p:cNvPr id="3" name="内容占位符 2"/>
          <p:cNvSpPr>
            <a:spLocks noGrp="1"/>
          </p:cNvSpPr>
          <p:nvPr>
            <p:ph idx="1" hasCustomPrompt="1"/>
          </p:nvPr>
        </p:nvSpPr>
        <p:spPr>
          <a:xfrm>
            <a:off x="609599" y="1403797"/>
            <a:ext cx="9791700" cy="3899003"/>
          </a:xfrm>
        </p:spPr>
        <p:txBody>
          <a:bodyPr/>
          <a:lstStyle>
            <a:lvl1pPr marL="285750" indent="-285750">
              <a:buClrTx/>
              <a:buSzPct val="100000"/>
              <a:buFont typeface="Arial" panose="020B0604020202020204" pitchFamily="34" charset="0"/>
              <a:buChar char="•"/>
              <a:defRPr sz="2400">
                <a:solidFill>
                  <a:srgbClr val="000000"/>
                </a:solidFill>
              </a:defRPr>
            </a:lvl1pPr>
            <a:lvl2pPr marL="0" indent="0">
              <a:buFontTx/>
              <a:buNone/>
              <a:defRPr sz="1800"/>
            </a:lvl2pPr>
            <a:lvl3pPr>
              <a:defRPr/>
            </a:lvl3pPr>
            <a:lvl4pPr>
              <a:defRPr sz="1800"/>
            </a:lvl4pPr>
            <a:lvl5pPr>
              <a:defRPr sz="1800"/>
            </a:lvl5pPr>
            <a:lvl6pPr>
              <a:defRPr sz="1800"/>
            </a:lvl6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4" name="日期占位符 3"/>
          <p:cNvSpPr>
            <a:spLocks noGrp="1"/>
          </p:cNvSpPr>
          <p:nvPr>
            <p:ph type="dt" sz="half" idx="10"/>
          </p:nvPr>
        </p:nvSpPr>
        <p:spPr/>
        <p:txBody>
          <a:bodyPr/>
          <a:lstStyle/>
          <a:p>
            <a:pPr>
              <a:defRPr/>
            </a:pPr>
            <a:endParaRPr lang="zh-CN" altLang="en-US"/>
          </a:p>
        </p:txBody>
      </p:sp>
      <p:sp>
        <p:nvSpPr>
          <p:cNvPr id="5" name="页脚占位符 4"/>
          <p:cNvSpPr>
            <a:spLocks noGrp="1"/>
          </p:cNvSpPr>
          <p:nvPr>
            <p:ph type="ftr" sz="quarter" idx="11"/>
          </p:nvPr>
        </p:nvSpPr>
        <p:spPr/>
        <p:txBody>
          <a:bodyPr/>
          <a:lstStyle/>
          <a:p>
            <a:pPr>
              <a:defRPr/>
            </a:pPr>
            <a:endParaRPr lang="zh-CN" altLang="en-US"/>
          </a:p>
        </p:txBody>
      </p:sp>
      <p:sp>
        <p:nvSpPr>
          <p:cNvPr id="6" name="灯片编号占位符 5"/>
          <p:cNvSpPr>
            <a:spLocks noGrp="1"/>
          </p:cNvSpPr>
          <p:nvPr>
            <p:ph type="sldNum" sz="quarter" idx="12"/>
          </p:nvPr>
        </p:nvSpPr>
        <p:spPr/>
        <p:txBody>
          <a:bodyPr/>
          <a:lstStyle/>
          <a:p>
            <a:fld id="{798C9430-9A6E-4443-8937-F38E7FC77ECC}"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dirty="0"/>
          </a:p>
        </p:txBody>
      </p:sp>
      <p:sp>
        <p:nvSpPr>
          <p:cNvPr id="3" name="内容占位符 2"/>
          <p:cNvSpPr>
            <a:spLocks noGrp="1"/>
          </p:cNvSpPr>
          <p:nvPr>
            <p:ph idx="1" hasCustomPrompt="1"/>
          </p:nvPr>
        </p:nvSpPr>
        <p:spPr>
          <a:xfrm>
            <a:off x="609599" y="1403797"/>
            <a:ext cx="9791700" cy="3899003"/>
          </a:xfrm>
        </p:spPr>
        <p:txBody>
          <a:bodyPr/>
          <a:lstStyle>
            <a:lvl1pPr marL="285750" indent="-285750">
              <a:buClrTx/>
              <a:buSzPct val="100000"/>
              <a:buFont typeface="Arial" panose="020B0604020202020204" pitchFamily="34" charset="0"/>
              <a:buChar char="•"/>
              <a:defRPr sz="2400">
                <a:solidFill>
                  <a:srgbClr val="000000"/>
                </a:solidFill>
              </a:defRPr>
            </a:lvl1pPr>
            <a:lvl2pPr marL="0" indent="0">
              <a:buFontTx/>
              <a:buNone/>
              <a:defRPr sz="1800"/>
            </a:lvl2pPr>
            <a:lvl3pPr>
              <a:defRPr/>
            </a:lvl3pPr>
            <a:lvl4pPr>
              <a:defRPr sz="1800"/>
            </a:lvl4pPr>
            <a:lvl5pPr>
              <a:defRPr sz="1800"/>
            </a:lvl5pPr>
            <a:lvl6pPr>
              <a:defRPr sz="1800"/>
            </a:lvl6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4" name="日期占位符 3"/>
          <p:cNvSpPr>
            <a:spLocks noGrp="1"/>
          </p:cNvSpPr>
          <p:nvPr>
            <p:ph type="dt" sz="half" idx="10"/>
          </p:nvPr>
        </p:nvSpPr>
        <p:spPr/>
        <p:txBody>
          <a:bodyPr/>
          <a:lstStyle/>
          <a:p>
            <a:pPr>
              <a:defRPr/>
            </a:pPr>
            <a:endParaRPr lang="zh-CN" altLang="en-US"/>
          </a:p>
        </p:txBody>
      </p:sp>
      <p:sp>
        <p:nvSpPr>
          <p:cNvPr id="5" name="页脚占位符 4"/>
          <p:cNvSpPr>
            <a:spLocks noGrp="1"/>
          </p:cNvSpPr>
          <p:nvPr>
            <p:ph type="ftr" sz="quarter" idx="11"/>
          </p:nvPr>
        </p:nvSpPr>
        <p:spPr/>
        <p:txBody>
          <a:bodyPr/>
          <a:lstStyle/>
          <a:p>
            <a:pPr>
              <a:defRPr/>
            </a:pPr>
            <a:endParaRPr lang="zh-CN" altLang="en-US"/>
          </a:p>
        </p:txBody>
      </p:sp>
      <p:sp>
        <p:nvSpPr>
          <p:cNvPr id="6" name="灯片编号占位符 5"/>
          <p:cNvSpPr>
            <a:spLocks noGrp="1"/>
          </p:cNvSpPr>
          <p:nvPr>
            <p:ph type="sldNum" sz="quarter" idx="12"/>
          </p:nvPr>
        </p:nvSpPr>
        <p:spPr/>
        <p:txBody>
          <a:bodyPr/>
          <a:lstStyle/>
          <a:p>
            <a:fld id="{798C9430-9A6E-4443-8937-F38E7FC77ECC}"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标题幻灯片">
    <p:bg>
      <p:bgPr>
        <a:solidFill>
          <a:schemeClr val="bg1"/>
        </a:solid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6901" y="0"/>
            <a:ext cx="10325100" cy="6883400"/>
          </a:xfrm>
          <a:prstGeom prst="rect">
            <a:avLst/>
          </a:prstGeom>
        </p:spPr>
      </p:pic>
      <p:sp>
        <p:nvSpPr>
          <p:cNvPr id="3074" name="Rectangle 2"/>
          <p:cNvSpPr>
            <a:spLocks noGrp="1" noChangeArrowheads="1"/>
          </p:cNvSpPr>
          <p:nvPr>
            <p:ph type="ctrTitle"/>
          </p:nvPr>
        </p:nvSpPr>
        <p:spPr>
          <a:xfrm>
            <a:off x="431802" y="2606677"/>
            <a:ext cx="6144684" cy="1114424"/>
          </a:xfrm>
        </p:spPr>
        <p:txBody>
          <a:bodyPr/>
          <a:lstStyle>
            <a:lvl1pPr algn="ctr">
              <a:lnSpc>
                <a:spcPct val="120000"/>
              </a:lnSpc>
              <a:defRPr sz="3200">
                <a:solidFill>
                  <a:schemeClr val="accent1">
                    <a:lumMod val="75000"/>
                  </a:schemeClr>
                </a:solidFill>
              </a:defRPr>
            </a:lvl1pPr>
          </a:lstStyle>
          <a:p>
            <a:pPr lvl="0"/>
            <a:r>
              <a:rPr lang="zh-CN" altLang="en-US" noProof="0"/>
              <a:t>单击此处编辑母版标题样式</a:t>
            </a:r>
            <a:endParaRPr lang="zh-CN" altLang="en-US" noProof="0" dirty="0"/>
          </a:p>
        </p:txBody>
      </p:sp>
      <p:sp>
        <p:nvSpPr>
          <p:cNvPr id="3075" name="Rectangle 3"/>
          <p:cNvSpPr>
            <a:spLocks noGrp="1" noChangeArrowheads="1"/>
          </p:cNvSpPr>
          <p:nvPr>
            <p:ph type="subTitle" idx="1" hasCustomPrompt="1"/>
          </p:nvPr>
        </p:nvSpPr>
        <p:spPr>
          <a:xfrm>
            <a:off x="431800" y="3933826"/>
            <a:ext cx="6047317" cy="431279"/>
          </a:xfrm>
        </p:spPr>
        <p:txBody>
          <a:bodyPr/>
          <a:lstStyle>
            <a:lvl1pPr marL="0" indent="0" algn="ctr">
              <a:buFontTx/>
              <a:buNone/>
              <a:defRPr sz="1865"/>
            </a:lvl1pPr>
          </a:lstStyle>
          <a:p>
            <a:pPr lvl="0"/>
            <a:r>
              <a:rPr lang="zh-CN" altLang="en-US" noProof="0"/>
              <a:t>单击以编辑母版副标题样式</a:t>
            </a:r>
          </a:p>
        </p:txBody>
      </p:sp>
      <p:sp>
        <p:nvSpPr>
          <p:cNvPr id="3" name="日期占位符 2"/>
          <p:cNvSpPr>
            <a:spLocks noGrp="1"/>
          </p:cNvSpPr>
          <p:nvPr>
            <p:ph type="dt" sz="half" idx="10"/>
          </p:nvPr>
        </p:nvSpPr>
        <p:spPr/>
        <p:txBody>
          <a:bodyPr/>
          <a:lstStyle/>
          <a:p>
            <a:fld id="{1ABFA14F-DE9C-4D83-8C58-D4C03BB9FF78}" type="datetimeFigureOut">
              <a:rPr lang="zh-CN" altLang="en-US" smtClean="0"/>
              <a:t>2019/5/10</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65270E0-6AE2-4237-BB53-507A805979F0}" type="slidenum">
              <a:rPr lang="zh-CN" altLang="zh-CN" smtClean="0"/>
              <a:t>‹#›</a:t>
            </a:fld>
            <a:endParaRPr lang="zh-CN" altLang="zh-CN"/>
          </a:p>
        </p:txBody>
      </p:sp>
      <p:sp>
        <p:nvSpPr>
          <p:cNvPr id="6" name="文本框 5"/>
          <p:cNvSpPr txBox="1"/>
          <p:nvPr/>
        </p:nvSpPr>
        <p:spPr>
          <a:xfrm>
            <a:off x="296214" y="399245"/>
            <a:ext cx="1867437" cy="1262130"/>
          </a:xfrm>
          <a:prstGeom prst="rect">
            <a:avLst/>
          </a:prstGeom>
          <a:solidFill>
            <a:schemeClr val="bg1"/>
          </a:solidFill>
        </p:spPr>
        <p:txBody>
          <a:bodyPr wrap="square" rtlCol="0">
            <a:spAutoFit/>
          </a:bodyPr>
          <a:lstStyle/>
          <a:p>
            <a:endParaRPr lang="zh-CN" alt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2160000" y="2451600"/>
            <a:ext cx="4888800" cy="957600"/>
          </a:xfrm>
          <a:solidFill>
            <a:schemeClr val="accent1"/>
          </a:solidFill>
        </p:spPr>
        <p:txBody>
          <a:bodyPr/>
          <a:lstStyle>
            <a:lvl1pPr algn="ctr">
              <a:defRPr sz="4800" b="1">
                <a:solidFill>
                  <a:srgbClr val="FFFFFF"/>
                </a:solidFill>
              </a:defRPr>
            </a:lvl1pPr>
          </a:lstStyle>
          <a:p>
            <a:r>
              <a:rPr lang="zh-CN" altLang="en-US" dirty="0"/>
              <a:t>编辑标题</a:t>
            </a:r>
          </a:p>
        </p:txBody>
      </p:sp>
      <p:sp>
        <p:nvSpPr>
          <p:cNvPr id="3" name="平行四边形 3"/>
          <p:cNvSpPr>
            <a:spLocks noChangeArrowheads="1"/>
          </p:cNvSpPr>
          <p:nvPr/>
        </p:nvSpPr>
        <p:spPr bwMode="auto">
          <a:xfrm>
            <a:off x="2779713" y="3460750"/>
            <a:ext cx="6402387" cy="336550"/>
          </a:xfrm>
          <a:prstGeom prst="parallelogram">
            <a:avLst>
              <a:gd name="adj" fmla="val 0"/>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normAutofit fontScale="42500" lnSpcReduction="20000"/>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algn="ctr" eaLnBrk="1" hangingPunct="1"/>
            <a:endParaRPr lang="zh-CN" altLang="en-US">
              <a:solidFill>
                <a:schemeClr val="bg1"/>
              </a:solidFill>
              <a:latin typeface="Arial" panose="020B0604020202020204" pitchFamily="34" charset="0"/>
              <a:ea typeface="黑体" panose="02010609060101010101" pitchFamily="49" charset="-122"/>
            </a:endParaRPr>
          </a:p>
        </p:txBody>
      </p:sp>
      <p:sp>
        <p:nvSpPr>
          <p:cNvPr id="4" name="日期占位符 3"/>
          <p:cNvSpPr>
            <a:spLocks noGrp="1"/>
          </p:cNvSpPr>
          <p:nvPr>
            <p:ph type="dt" sz="half" idx="10"/>
          </p:nvPr>
        </p:nvSpPr>
        <p:spPr/>
        <p:txBody>
          <a:bodyPr/>
          <a:lstStyle/>
          <a:p>
            <a:fld id="{1ABFA14F-DE9C-4D83-8C58-D4C03BB9FF78}" type="datetimeFigureOut">
              <a:rPr lang="zh-CN" altLang="en-US" smtClean="0"/>
              <a:t>2019/5/10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65270E0-6AE2-4237-BB53-507A805979F0}" type="slidenum">
              <a:rPr lang="zh-CN" altLang="zh-CN" smtClean="0"/>
              <a:t>‹#›</a:t>
            </a:fld>
            <a:endParaRPr lang="zh-CN" altLang="zh-CN"/>
          </a:p>
        </p:txBody>
      </p:sp>
      <p:sp>
        <p:nvSpPr>
          <p:cNvPr id="7" name="文本框 6"/>
          <p:cNvSpPr txBox="1"/>
          <p:nvPr/>
        </p:nvSpPr>
        <p:spPr>
          <a:xfrm>
            <a:off x="515155" y="553792"/>
            <a:ext cx="7856113" cy="862884"/>
          </a:xfrm>
          <a:prstGeom prst="rect">
            <a:avLst/>
          </a:prstGeom>
          <a:solidFill>
            <a:schemeClr val="bg1"/>
          </a:solidFill>
        </p:spPr>
        <p:txBody>
          <a:bodyPr wrap="square" rtlCol="0">
            <a:spAutoFit/>
          </a:bodyPr>
          <a:lstStyle/>
          <a:p>
            <a:endParaRPr lang="zh-CN" alt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ABFA14F-DE9C-4D83-8C58-D4C03BB9FF78}" type="datetimeFigureOut">
              <a:rPr lang="zh-CN" altLang="en-US" smtClean="0"/>
              <a:t>2019/5/10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65270E0-6AE2-4237-BB53-507A805979F0}" type="slidenum">
              <a:rPr lang="zh-CN" altLang="zh-CN" smtClean="0"/>
              <a:t>‹#›</a:t>
            </a:fld>
            <a:endParaRPr lang="zh-CN" altLang="zh-C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8_标题和内容">
    <p:spTree>
      <p:nvGrpSpPr>
        <p:cNvPr id="1" name=""/>
        <p:cNvGrpSpPr/>
        <p:nvPr/>
      </p:nvGrpSpPr>
      <p:grpSpPr>
        <a:xfrm>
          <a:off x="0" y="0"/>
          <a:ext cx="0" cy="0"/>
          <a:chOff x="0" y="0"/>
          <a:chExt cx="0" cy="0"/>
        </a:xfrm>
      </p:grpSpPr>
      <p:sp>
        <p:nvSpPr>
          <p:cNvPr id="11" name="内容占位符 10"/>
          <p:cNvSpPr>
            <a:spLocks noGrp="1"/>
          </p:cNvSpPr>
          <p:nvPr>
            <p:ph sz="quarter" idx="10"/>
          </p:nvPr>
        </p:nvSpPr>
        <p:spPr>
          <a:xfrm>
            <a:off x="756285" y="1246505"/>
            <a:ext cx="10547985" cy="4643120"/>
          </a:xfrm>
          <a:prstGeom prst="rect">
            <a:avLst/>
          </a:prstGeom>
        </p:spPr>
        <p:txBody>
          <a:bodyPr/>
          <a:lstStyle>
            <a:lvl1pPr marL="374650" indent="-374650" eaLnBrk="1" fontAlgn="base" latinLnBrk="0" hangingPunct="1">
              <a:lnSpc>
                <a:spcPct val="140000"/>
              </a:lnSpc>
              <a:spcBef>
                <a:spcPts val="600"/>
              </a:spcBef>
              <a:spcAft>
                <a:spcPts val="600"/>
              </a:spcAft>
              <a:defRPr sz="2800">
                <a:solidFill>
                  <a:srgbClr val="000000"/>
                </a:solidFill>
                <a:latin typeface="微软雅黑" panose="020B0503020204020204" pitchFamily="34" charset="-122"/>
                <a:ea typeface="微软雅黑" panose="020B0503020204020204" pitchFamily="34" charset="-122"/>
              </a:defRPr>
            </a:lvl1pPr>
            <a:lvl2pPr marL="806450" indent="-374650" eaLnBrk="1" fontAlgn="base" latinLnBrk="0" hangingPunct="1">
              <a:lnSpc>
                <a:spcPct val="140000"/>
              </a:lnSpc>
              <a:spcBef>
                <a:spcPts val="0"/>
              </a:spcBef>
              <a:buClr>
                <a:srgbClr val="5B9BCF"/>
              </a:buClr>
              <a:buFont typeface="Wingdings" panose="05000000000000000000" charset="0"/>
              <a:buChar char="Ø"/>
              <a:defRPr sz="2600">
                <a:solidFill>
                  <a:srgbClr val="000000"/>
                </a:solidFill>
                <a:latin typeface="微软雅黑" panose="020B0503020204020204" pitchFamily="34" charset="-122"/>
                <a:ea typeface="微软雅黑" panose="020B0503020204020204" pitchFamily="34" charset="-122"/>
              </a:defRPr>
            </a:lvl2pPr>
            <a:lvl3pPr marL="935990" eaLnBrk="1" fontAlgn="base" latinLnBrk="0" hangingPunct="1">
              <a:lnSpc>
                <a:spcPct val="150000"/>
              </a:lnSpc>
              <a:spcBef>
                <a:spcPts val="0"/>
              </a:spcBef>
              <a:spcAft>
                <a:spcPts val="0"/>
              </a:spcAft>
              <a:defRPr sz="2400">
                <a:solidFill>
                  <a:srgbClr val="000000"/>
                </a:solidFill>
                <a:latin typeface="微软雅黑" panose="020B0503020204020204" pitchFamily="34" charset="-122"/>
                <a:ea typeface="微软雅黑" panose="020B0503020204020204" pitchFamily="34" charset="-122"/>
              </a:defRPr>
            </a:lvl3pPr>
            <a:lvl4pPr marL="671195" indent="0">
              <a:buNone/>
              <a:defRPr>
                <a:solidFill>
                  <a:schemeClr val="tx1"/>
                </a:solidFill>
                <a:latin typeface="微软雅黑" panose="020B0503020204020204" pitchFamily="34" charset="-122"/>
                <a:ea typeface="微软雅黑" panose="020B0503020204020204" pitchFamily="34" charset="-122"/>
              </a:defRPr>
            </a:lvl4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13" name="内容占位符 10"/>
          <p:cNvSpPr>
            <a:spLocks noGrp="1"/>
          </p:cNvSpPr>
          <p:nvPr>
            <p:ph sz="quarter" idx="11"/>
          </p:nvPr>
        </p:nvSpPr>
        <p:spPr>
          <a:xfrm>
            <a:off x="588645" y="236855"/>
            <a:ext cx="8191500" cy="619125"/>
          </a:xfrm>
          <a:prstGeom prst="rect">
            <a:avLst/>
          </a:prstGeom>
        </p:spPr>
        <p:txBody>
          <a:bodyPr/>
          <a:lstStyle>
            <a:lvl1pPr>
              <a:buNone/>
              <a:defRPr kumimoji="0" lang="en-US" altLang="zh-CN" sz="4000" b="0" i="0" u="none" strike="noStrike" kern="1200" cap="none" spc="0" normalizeH="0" baseline="0" noProof="1" dirty="0" smtClean="0">
                <a:solidFill>
                  <a:srgbClr val="3376AD"/>
                </a:solidFill>
                <a:latin typeface="+mj-lt"/>
                <a:ea typeface="+mj-ea"/>
                <a:cs typeface="+mj-cs"/>
                <a:sym typeface="+mn-ea"/>
              </a:defRPr>
            </a:lvl1pPr>
            <a:lvl2pPr>
              <a:defRPr sz="2000">
                <a:solidFill>
                  <a:schemeClr val="tx1"/>
                </a:solidFill>
              </a:defRPr>
            </a:lvl2pPr>
            <a:lvl3pPr>
              <a:defRPr>
                <a:solidFill>
                  <a:schemeClr val="tx1"/>
                </a:solidFill>
              </a:defRPr>
            </a:lvl3pPr>
            <a:lvl4pPr>
              <a:defRPr>
                <a:solidFill>
                  <a:schemeClr val="tx1"/>
                </a:solidFill>
              </a:defRPr>
            </a:lvl4pPr>
          </a:lstStyle>
          <a:p>
            <a:pPr lvl="0"/>
            <a:r>
              <a:rPr lang="zh-CN" altLang="en-US" dirty="0"/>
              <a:t>单击此处编辑母版文本样式</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3.jpeg"/></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8.xml"/><Relationship Id="rId7" Type="http://schemas.openxmlformats.org/officeDocument/2006/relationships/image" Target="../media/image1.jpeg"/><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theme" Target="../theme/theme2.xml"/><Relationship Id="rId5" Type="http://schemas.openxmlformats.org/officeDocument/2006/relationships/slideLayout" Target="../slideLayouts/slideLayout10.xml"/><Relationship Id="rId4" Type="http://schemas.openxmlformats.org/officeDocument/2006/relationships/slideLayout" Target="../slideLayouts/slideLayout9.xml"/><Relationship Id="rId9" Type="http://schemas.openxmlformats.org/officeDocument/2006/relationships/image" Target="../media/image3.jpeg"/></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13.xml"/><Relationship Id="rId7" Type="http://schemas.openxmlformats.org/officeDocument/2006/relationships/image" Target="../media/image1.jpeg"/><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theme" Target="../theme/theme3.xml"/><Relationship Id="rId5" Type="http://schemas.openxmlformats.org/officeDocument/2006/relationships/slideLayout" Target="../slideLayouts/slideLayout15.xml"/><Relationship Id="rId4" Type="http://schemas.openxmlformats.org/officeDocument/2006/relationships/slideLayout" Target="../slideLayouts/slideLayout14.xml"/><Relationship Id="rId9" Type="http://schemas.openxmlformats.org/officeDocument/2006/relationships/image" Target="../media/image3.jpeg"/></Relationships>
</file>

<file path=ppt/slideMasters/_rels/slideMaster4.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18.xml"/><Relationship Id="rId7" Type="http://schemas.openxmlformats.org/officeDocument/2006/relationships/image" Target="../media/image1.jpeg"/><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theme" Target="../theme/theme4.xml"/><Relationship Id="rId5" Type="http://schemas.openxmlformats.org/officeDocument/2006/relationships/slideLayout" Target="../slideLayouts/slideLayout20.xml"/><Relationship Id="rId4" Type="http://schemas.openxmlformats.org/officeDocument/2006/relationships/slideLayout" Target="../slideLayouts/slideLayout19.xml"/><Relationship Id="rId9" Type="http://schemas.openxmlformats.org/officeDocument/2006/relationships/image" Target="../media/image3.jpeg"/></Relationships>
</file>

<file path=ppt/slideMasters/_rels/slideMaster5.xml.rels><?xml version="1.0" encoding="UTF-8" standalone="yes"?>
<Relationships xmlns="http://schemas.openxmlformats.org/package/2006/relationships"><Relationship Id="rId8" Type="http://schemas.openxmlformats.org/officeDocument/2006/relationships/image" Target="../media/image3.jpeg"/><Relationship Id="rId3" Type="http://schemas.openxmlformats.org/officeDocument/2006/relationships/slideLayout" Target="../slideLayouts/slideLayout23.xml"/><Relationship Id="rId7" Type="http://schemas.openxmlformats.org/officeDocument/2006/relationships/image" Target="../media/image2.png"/><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image" Target="../media/image1.jpeg"/><Relationship Id="rId5" Type="http://schemas.openxmlformats.org/officeDocument/2006/relationships/theme" Target="../theme/theme5.xml"/><Relationship Id="rId4" Type="http://schemas.openxmlformats.org/officeDocument/2006/relationships/slideLayout" Target="../slideLayouts/slideLayout24.xml"/></Relationships>
</file>

<file path=ppt/slideMasters/_rels/slideMaster6.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27.xml"/><Relationship Id="rId7" Type="http://schemas.openxmlformats.org/officeDocument/2006/relationships/image" Target="../media/image1.jpeg"/><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theme" Target="../theme/theme6.xml"/><Relationship Id="rId5" Type="http://schemas.openxmlformats.org/officeDocument/2006/relationships/slideLayout" Target="../slideLayouts/slideLayout29.xml"/><Relationship Id="rId4" Type="http://schemas.openxmlformats.org/officeDocument/2006/relationships/slideLayout" Target="../slideLayouts/slideLayout28.xml"/><Relationship Id="rId9" Type="http://schemas.openxmlformats.org/officeDocument/2006/relationships/image" Target="../media/image3.jpeg"/></Relationships>
</file>

<file path=ppt/slideMasters/_rels/slideMaster7.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32.xml"/><Relationship Id="rId7" Type="http://schemas.openxmlformats.org/officeDocument/2006/relationships/image" Target="../media/image1.jpeg"/><Relationship Id="rId2" Type="http://schemas.openxmlformats.org/officeDocument/2006/relationships/slideLayout" Target="../slideLayouts/slideLayout31.xml"/><Relationship Id="rId1" Type="http://schemas.openxmlformats.org/officeDocument/2006/relationships/slideLayout" Target="../slideLayouts/slideLayout30.xml"/><Relationship Id="rId6" Type="http://schemas.openxmlformats.org/officeDocument/2006/relationships/theme" Target="../theme/theme7.xml"/><Relationship Id="rId5" Type="http://schemas.openxmlformats.org/officeDocument/2006/relationships/slideLayout" Target="../slideLayouts/slideLayout34.xml"/><Relationship Id="rId4" Type="http://schemas.openxmlformats.org/officeDocument/2006/relationships/slideLayout" Target="../slideLayouts/slideLayout33.xml"/><Relationship Id="rId9" Type="http://schemas.openxmlformats.org/officeDocument/2006/relationships/image" Target="../media/image3.jpeg"/></Relationships>
</file>

<file path=ppt/slideMasters/_rels/slideMaster8.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37.xml"/><Relationship Id="rId7" Type="http://schemas.openxmlformats.org/officeDocument/2006/relationships/image" Target="../media/image1.jpeg"/><Relationship Id="rId2" Type="http://schemas.openxmlformats.org/officeDocument/2006/relationships/slideLayout" Target="../slideLayouts/slideLayout36.xml"/><Relationship Id="rId1" Type="http://schemas.openxmlformats.org/officeDocument/2006/relationships/slideLayout" Target="../slideLayouts/slideLayout35.xml"/><Relationship Id="rId6" Type="http://schemas.openxmlformats.org/officeDocument/2006/relationships/theme" Target="../theme/theme8.xml"/><Relationship Id="rId5" Type="http://schemas.openxmlformats.org/officeDocument/2006/relationships/slideLayout" Target="../slideLayouts/slideLayout39.xml"/><Relationship Id="rId4" Type="http://schemas.openxmlformats.org/officeDocument/2006/relationships/slideLayout" Target="../slideLayouts/slideLayout38.xml"/><Relationship Id="rId9" Type="http://schemas.openxmlformats.org/officeDocument/2006/relationships/image" Target="../media/image3.jpeg"/></Relationships>
</file>

<file path=ppt/slideMasters/_rels/slideMaster9.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42.xml"/><Relationship Id="rId7" Type="http://schemas.openxmlformats.org/officeDocument/2006/relationships/image" Target="../media/image1.jpeg"/><Relationship Id="rId2" Type="http://schemas.openxmlformats.org/officeDocument/2006/relationships/slideLayout" Target="../slideLayouts/slideLayout41.xml"/><Relationship Id="rId1" Type="http://schemas.openxmlformats.org/officeDocument/2006/relationships/slideLayout" Target="../slideLayouts/slideLayout40.xml"/><Relationship Id="rId6" Type="http://schemas.openxmlformats.org/officeDocument/2006/relationships/theme" Target="../theme/theme9.xml"/><Relationship Id="rId5" Type="http://schemas.openxmlformats.org/officeDocument/2006/relationships/slideLayout" Target="../slideLayouts/slideLayout44.xml"/><Relationship Id="rId4" Type="http://schemas.openxmlformats.org/officeDocument/2006/relationships/slideLayout" Target="../slideLayouts/slideLayout43.xml"/><Relationship Id="rId9" Type="http://schemas.openxmlformats.org/officeDocument/2006/relationships/image" Target="../media/image3.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7">
            <a:extLst>
              <a:ext uri="{28A0092B-C50C-407E-A947-70E740481C1C}">
                <a14:useLocalDpi xmlns:a14="http://schemas.microsoft.com/office/drawing/2010/main" val="0"/>
              </a:ext>
            </a:extLst>
          </a:blip>
          <a:srcRect l="40831"/>
          <a:stretch>
            <a:fillRect/>
          </a:stretch>
        </p:blipFill>
        <p:spPr>
          <a:xfrm>
            <a:off x="6807200" y="0"/>
            <a:ext cx="5384800" cy="6858000"/>
          </a:xfrm>
          <a:prstGeom prst="rect">
            <a:avLst/>
          </a:prstGeom>
        </p:spPr>
      </p:pic>
      <p:sp>
        <p:nvSpPr>
          <p:cNvPr id="1026" name="Rectangle 2"/>
          <p:cNvSpPr>
            <a:spLocks noGrp="1" noChangeArrowheads="1"/>
          </p:cNvSpPr>
          <p:nvPr>
            <p:ph type="title"/>
          </p:nvPr>
        </p:nvSpPr>
        <p:spPr bwMode="auto">
          <a:xfrm>
            <a:off x="609599" y="174625"/>
            <a:ext cx="9791700" cy="792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p>
            <a:pPr lvl="0"/>
            <a:r>
              <a:rPr lang="zh-CN" altLang="en-US" dirty="0"/>
              <a:t>单击此处编辑母版标题样式</a:t>
            </a:r>
          </a:p>
        </p:txBody>
      </p:sp>
      <p:sp>
        <p:nvSpPr>
          <p:cNvPr id="1027" name="Rectangle 3"/>
          <p:cNvSpPr>
            <a:spLocks noGrp="1" noChangeArrowheads="1"/>
          </p:cNvSpPr>
          <p:nvPr>
            <p:ph type="body" idx="1"/>
          </p:nvPr>
        </p:nvSpPr>
        <p:spPr bwMode="auto">
          <a:xfrm>
            <a:off x="609599" y="1196975"/>
            <a:ext cx="9791700" cy="4929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pPr lvl="0"/>
            <a:r>
              <a:rPr lang="zh-CN" altLang="en-US" dirty="0"/>
              <a:t>单击此处编辑母版文本样式</a:t>
            </a:r>
          </a:p>
          <a:p>
            <a:pPr lvl="2"/>
            <a:r>
              <a:rPr lang="zh-CN" altLang="en-US" dirty="0"/>
              <a:t>第二级</a:t>
            </a:r>
          </a:p>
          <a:p>
            <a:pPr lvl="3"/>
            <a:r>
              <a:rPr lang="zh-CN" altLang="en-US" dirty="0"/>
              <a:t>第三级</a:t>
            </a:r>
          </a:p>
          <a:p>
            <a:pPr lvl="4"/>
            <a:r>
              <a:rPr lang="zh-CN" altLang="en-US" dirty="0"/>
              <a:t>第四级</a:t>
            </a:r>
          </a:p>
          <a:p>
            <a:pPr lvl="5"/>
            <a:r>
              <a:rPr lang="zh-CN" altLang="en-US" dirty="0"/>
              <a:t>第五级</a:t>
            </a:r>
          </a:p>
        </p:txBody>
      </p:sp>
      <p:sp>
        <p:nvSpPr>
          <p:cNvPr id="3" name="日期占位符 2"/>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ABFA14F-DE9C-4D83-8C58-D4C03BB9FF78}" type="datetimeFigureOut">
              <a:rPr lang="zh-CN" altLang="en-US" smtClean="0"/>
              <a:t>2019/5/10</a:t>
            </a:fld>
            <a:endParaRPr lang="zh-CN" altLang="en-US"/>
          </a:p>
        </p:txBody>
      </p:sp>
      <p:sp>
        <p:nvSpPr>
          <p:cNvPr id="4" name="页脚占位符 3"/>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65270E0-6AE2-4237-BB53-507A805979F0}" type="slidenum">
              <a:rPr lang="zh-CN" altLang="zh-CN" smtClean="0"/>
              <a:t>‹#›</a:t>
            </a:fld>
            <a:endParaRPr lang="zh-CN" altLang="zh-CN"/>
          </a:p>
        </p:txBody>
      </p:sp>
      <p:pic>
        <p:nvPicPr>
          <p:cNvPr id="8" name="Picture 16" descr="C:\Program Files\Microsoft Office\MEDIA\OFFICE14\Lines\BD14769_.gif"/>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9661" y="966788"/>
            <a:ext cx="7620000" cy="95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txStyles>
    <p:titleStyle>
      <a:lvl1pPr algn="l" rtl="0" eaLnBrk="1" fontAlgn="base" hangingPunct="1">
        <a:spcBef>
          <a:spcPct val="0"/>
        </a:spcBef>
        <a:spcAft>
          <a:spcPct val="0"/>
        </a:spcAft>
        <a:defRPr sz="2800" kern="1200">
          <a:solidFill>
            <a:srgbClr val="3376AD"/>
          </a:solidFill>
          <a:latin typeface="+mj-lt"/>
          <a:ea typeface="+mj-ea"/>
          <a:cs typeface="+mj-cs"/>
        </a:defRPr>
      </a:lvl1pPr>
      <a:lvl2pPr algn="l" rtl="0" eaLnBrk="1" fontAlgn="base" hangingPunct="1">
        <a:spcBef>
          <a:spcPct val="0"/>
        </a:spcBef>
        <a:spcAft>
          <a:spcPct val="0"/>
        </a:spcAft>
        <a:defRPr sz="3200">
          <a:solidFill>
            <a:srgbClr val="3376AD"/>
          </a:solidFill>
          <a:latin typeface="Britannic Bold" panose="020B0903060703020204" pitchFamily="34" charset="0"/>
          <a:ea typeface="微软雅黑" panose="020B0503020204020204" pitchFamily="34" charset="-122"/>
          <a:cs typeface="宋体" panose="02010600030101010101" pitchFamily="2" charset="-122"/>
        </a:defRPr>
      </a:lvl2pPr>
      <a:lvl3pPr algn="l" rtl="0" eaLnBrk="1" fontAlgn="base" hangingPunct="1">
        <a:spcBef>
          <a:spcPct val="0"/>
        </a:spcBef>
        <a:spcAft>
          <a:spcPct val="0"/>
        </a:spcAft>
        <a:defRPr sz="3200">
          <a:solidFill>
            <a:srgbClr val="3376AD"/>
          </a:solidFill>
          <a:latin typeface="Britannic Bold" panose="020B0903060703020204" pitchFamily="34" charset="0"/>
          <a:ea typeface="微软雅黑" panose="020B0503020204020204" pitchFamily="34" charset="-122"/>
          <a:cs typeface="宋体" panose="02010600030101010101" pitchFamily="2" charset="-122"/>
        </a:defRPr>
      </a:lvl3pPr>
      <a:lvl4pPr algn="l" rtl="0" eaLnBrk="1" fontAlgn="base" hangingPunct="1">
        <a:spcBef>
          <a:spcPct val="0"/>
        </a:spcBef>
        <a:spcAft>
          <a:spcPct val="0"/>
        </a:spcAft>
        <a:defRPr sz="3200">
          <a:solidFill>
            <a:srgbClr val="3376AD"/>
          </a:solidFill>
          <a:latin typeface="Britannic Bold" panose="020B0903060703020204" pitchFamily="34" charset="0"/>
          <a:ea typeface="微软雅黑" panose="020B0503020204020204" pitchFamily="34" charset="-122"/>
          <a:cs typeface="宋体" panose="02010600030101010101" pitchFamily="2" charset="-122"/>
        </a:defRPr>
      </a:lvl4pPr>
      <a:lvl5pPr algn="l" rtl="0" eaLnBrk="1" fontAlgn="base" hangingPunct="1">
        <a:spcBef>
          <a:spcPct val="0"/>
        </a:spcBef>
        <a:spcAft>
          <a:spcPct val="0"/>
        </a:spcAft>
        <a:defRPr sz="3200">
          <a:solidFill>
            <a:srgbClr val="3376AD"/>
          </a:solidFill>
          <a:latin typeface="Britannic Bold" panose="020B0903060703020204" pitchFamily="34" charset="0"/>
          <a:ea typeface="微软雅黑" panose="020B0503020204020204" pitchFamily="34" charset="-122"/>
          <a:cs typeface="宋体" panose="02010600030101010101" pitchFamily="2" charset="-122"/>
        </a:defRPr>
      </a:lvl5pPr>
      <a:lvl6pPr marL="457200" algn="ctr" rtl="0" eaLnBrk="1" fontAlgn="base" hangingPunct="1">
        <a:spcBef>
          <a:spcPct val="0"/>
        </a:spcBef>
        <a:spcAft>
          <a:spcPct val="0"/>
        </a:spcAft>
        <a:defRPr sz="3200">
          <a:solidFill>
            <a:schemeClr val="tx2"/>
          </a:solidFill>
          <a:latin typeface="Arial" panose="020B0604020202020204" pitchFamily="34" charset="0"/>
          <a:ea typeface="微软雅黑" panose="020B0503020204020204" pitchFamily="34" charset="-122"/>
          <a:cs typeface="宋体" panose="02010600030101010101" pitchFamily="2" charset="-122"/>
        </a:defRPr>
      </a:lvl6pPr>
      <a:lvl7pPr marL="914400" algn="ctr" rtl="0" eaLnBrk="1" fontAlgn="base" hangingPunct="1">
        <a:spcBef>
          <a:spcPct val="0"/>
        </a:spcBef>
        <a:spcAft>
          <a:spcPct val="0"/>
        </a:spcAft>
        <a:defRPr sz="3200">
          <a:solidFill>
            <a:schemeClr val="tx2"/>
          </a:solidFill>
          <a:latin typeface="Arial" panose="020B0604020202020204" pitchFamily="34" charset="0"/>
          <a:ea typeface="微软雅黑" panose="020B0503020204020204" pitchFamily="34" charset="-122"/>
          <a:cs typeface="宋体" panose="02010600030101010101" pitchFamily="2" charset="-122"/>
        </a:defRPr>
      </a:lvl7pPr>
      <a:lvl8pPr marL="1371600" algn="ctr" rtl="0" eaLnBrk="1" fontAlgn="base" hangingPunct="1">
        <a:spcBef>
          <a:spcPct val="0"/>
        </a:spcBef>
        <a:spcAft>
          <a:spcPct val="0"/>
        </a:spcAft>
        <a:defRPr sz="3200">
          <a:solidFill>
            <a:schemeClr val="tx2"/>
          </a:solidFill>
          <a:latin typeface="Arial" panose="020B0604020202020204" pitchFamily="34" charset="0"/>
          <a:ea typeface="微软雅黑" panose="020B0503020204020204" pitchFamily="34" charset="-122"/>
          <a:cs typeface="宋体" panose="02010600030101010101" pitchFamily="2" charset="-122"/>
        </a:defRPr>
      </a:lvl8pPr>
      <a:lvl9pPr marL="1828800" algn="ctr" rtl="0" eaLnBrk="1" fontAlgn="base" hangingPunct="1">
        <a:spcBef>
          <a:spcPct val="0"/>
        </a:spcBef>
        <a:spcAft>
          <a:spcPct val="0"/>
        </a:spcAft>
        <a:defRPr sz="3200">
          <a:solidFill>
            <a:schemeClr val="tx2"/>
          </a:solidFill>
          <a:latin typeface="Arial" panose="020B0604020202020204" pitchFamily="34" charset="0"/>
          <a:ea typeface="微软雅黑" panose="020B0503020204020204" pitchFamily="34" charset="-122"/>
          <a:cs typeface="宋体" panose="02010600030101010101" pitchFamily="2" charset="-122"/>
        </a:defRPr>
      </a:lvl9pPr>
    </p:titleStyle>
    <p:bodyStyle>
      <a:lvl1pPr marL="482600" indent="-482600" algn="l" rtl="0" eaLnBrk="1" fontAlgn="base" hangingPunct="1">
        <a:spcBef>
          <a:spcPts val="300"/>
        </a:spcBef>
        <a:spcAft>
          <a:spcPts val="300"/>
        </a:spcAft>
        <a:buClr>
          <a:schemeClr val="accent1">
            <a:lumMod val="75000"/>
          </a:schemeClr>
        </a:buClr>
        <a:buSzPct val="110000"/>
        <a:buFontTx/>
        <a:buBlip>
          <a:blip r:embed="rId9"/>
        </a:buBlip>
        <a:defRPr sz="2400" kern="1200">
          <a:solidFill>
            <a:schemeClr val="tx1"/>
          </a:solidFill>
          <a:latin typeface="+mn-lt"/>
          <a:ea typeface="+mn-ea"/>
          <a:cs typeface="+mn-cs"/>
        </a:defRPr>
      </a:lvl1pPr>
      <a:lvl2pPr marL="482600" indent="-482600" algn="l" rtl="0" eaLnBrk="1" fontAlgn="base" hangingPunct="1">
        <a:lnSpc>
          <a:spcPct val="130000"/>
        </a:lnSpc>
        <a:spcBef>
          <a:spcPct val="20000"/>
        </a:spcBef>
        <a:spcAft>
          <a:spcPct val="0"/>
        </a:spcAft>
        <a:buFont typeface="Calibri" panose="020F0502020204030204" charset="0"/>
        <a:buChar char=" "/>
        <a:defRPr sz="1600" kern="1200">
          <a:solidFill>
            <a:schemeClr val="bg1">
              <a:lumMod val="50000"/>
            </a:schemeClr>
          </a:solidFill>
          <a:latin typeface="+mn-lt"/>
          <a:ea typeface="+mn-ea"/>
          <a:cs typeface="+mn-cs"/>
        </a:defRPr>
      </a:lvl2pPr>
      <a:lvl3pPr marL="720090" indent="-228600" algn="l" rtl="0" eaLnBrk="1" fontAlgn="base" hangingPunct="1">
        <a:spcBef>
          <a:spcPts val="300"/>
        </a:spcBef>
        <a:spcAft>
          <a:spcPts val="300"/>
        </a:spcAft>
        <a:buChar char="•"/>
        <a:defRPr sz="2000" kern="1200">
          <a:solidFill>
            <a:schemeClr val="tx1"/>
          </a:solidFill>
          <a:latin typeface="+mn-lt"/>
          <a:ea typeface="+mn-ea"/>
          <a:cs typeface="+mn-cs"/>
        </a:defRPr>
      </a:lvl3pPr>
      <a:lvl4pPr marL="899795" indent="-228600" algn="l" rtl="0" eaLnBrk="1" fontAlgn="base" hangingPunct="1">
        <a:spcBef>
          <a:spcPts val="300"/>
        </a:spcBef>
        <a:spcAft>
          <a:spcPts val="300"/>
        </a:spcAft>
        <a:buChar char="–"/>
        <a:defRPr sz="1800" kern="1200">
          <a:solidFill>
            <a:schemeClr val="tx1"/>
          </a:solidFill>
          <a:latin typeface="+mn-lt"/>
          <a:ea typeface="+mn-ea"/>
          <a:cs typeface="+mn-cs"/>
        </a:defRPr>
      </a:lvl4pPr>
      <a:lvl5pPr marL="1080135" indent="-228600" algn="l" rtl="0" eaLnBrk="1" fontAlgn="base" hangingPunct="1">
        <a:spcBef>
          <a:spcPts val="300"/>
        </a:spcBef>
        <a:spcAft>
          <a:spcPts val="300"/>
        </a:spcAft>
        <a:buChar char="»"/>
        <a:defRPr sz="1800" kern="1200">
          <a:solidFill>
            <a:schemeClr val="tx1"/>
          </a:solidFill>
          <a:latin typeface="+mn-lt"/>
          <a:ea typeface="+mn-ea"/>
          <a:cs typeface="+mn-cs"/>
        </a:defRPr>
      </a:lvl5pPr>
      <a:lvl6pPr marL="1259840" indent="-228600" algn="l" defTabSz="913765" rtl="0" eaLnBrk="1" latinLnBrk="0" hangingPunct="1">
        <a:spcBef>
          <a:spcPts val="300"/>
        </a:spcBef>
        <a:spcAft>
          <a:spcPts val="300"/>
        </a:spcAft>
        <a:buFont typeface="Arial" panose="020B0604020202020204" pitchFamily="34" charset="0"/>
        <a:buChar char="•"/>
        <a:defRPr sz="1800" kern="1200">
          <a:solidFill>
            <a:schemeClr val="tx1"/>
          </a:solidFill>
          <a:latin typeface="+mn-lt"/>
          <a:ea typeface="+mn-ea"/>
          <a:cs typeface="+mn-cs"/>
        </a:defRPr>
      </a:lvl6pPr>
      <a:lvl7pPr marL="29718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3200" algn="l" defTabSz="913765" rtl="0" eaLnBrk="1" latinLnBrk="0" hangingPunct="1">
        <a:defRPr sz="1800" kern="1200">
          <a:solidFill>
            <a:schemeClr val="tx1"/>
          </a:solidFill>
          <a:latin typeface="+mn-lt"/>
          <a:ea typeface="+mn-ea"/>
          <a:cs typeface="+mn-cs"/>
        </a:defRPr>
      </a:lvl7pPr>
      <a:lvl8pPr marL="3200400" algn="l" defTabSz="913765" rtl="0" eaLnBrk="1" latinLnBrk="0" hangingPunct="1">
        <a:defRPr sz="1800" kern="1200">
          <a:solidFill>
            <a:schemeClr val="tx1"/>
          </a:solidFill>
          <a:latin typeface="+mn-lt"/>
          <a:ea typeface="+mn-ea"/>
          <a:cs typeface="+mn-cs"/>
        </a:defRPr>
      </a:lvl8pPr>
      <a:lvl9pPr marL="3657600" algn="l" defTabSz="913765"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7">
            <a:extLst>
              <a:ext uri="{28A0092B-C50C-407E-A947-70E740481C1C}">
                <a14:useLocalDpi xmlns:a14="http://schemas.microsoft.com/office/drawing/2010/main" val="0"/>
              </a:ext>
            </a:extLst>
          </a:blip>
          <a:srcRect l="40831"/>
          <a:stretch>
            <a:fillRect/>
          </a:stretch>
        </p:blipFill>
        <p:spPr>
          <a:xfrm>
            <a:off x="6807200" y="0"/>
            <a:ext cx="5384800" cy="6858000"/>
          </a:xfrm>
          <a:prstGeom prst="rect">
            <a:avLst/>
          </a:prstGeom>
        </p:spPr>
      </p:pic>
      <p:sp>
        <p:nvSpPr>
          <p:cNvPr id="1026" name="Rectangle 2"/>
          <p:cNvSpPr>
            <a:spLocks noGrp="1" noChangeArrowheads="1"/>
          </p:cNvSpPr>
          <p:nvPr>
            <p:ph type="title"/>
          </p:nvPr>
        </p:nvSpPr>
        <p:spPr bwMode="auto">
          <a:xfrm>
            <a:off x="609599" y="174625"/>
            <a:ext cx="9791700" cy="792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p>
            <a:pPr lvl="0"/>
            <a:r>
              <a:rPr lang="zh-CN" altLang="en-US" dirty="0"/>
              <a:t>单击此处编辑母版标题样式</a:t>
            </a:r>
          </a:p>
        </p:txBody>
      </p:sp>
      <p:sp>
        <p:nvSpPr>
          <p:cNvPr id="1027" name="Rectangle 3"/>
          <p:cNvSpPr>
            <a:spLocks noGrp="1" noChangeArrowheads="1"/>
          </p:cNvSpPr>
          <p:nvPr>
            <p:ph type="body" idx="1"/>
          </p:nvPr>
        </p:nvSpPr>
        <p:spPr bwMode="auto">
          <a:xfrm>
            <a:off x="609599" y="1196975"/>
            <a:ext cx="9791700" cy="4929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pPr lvl="0"/>
            <a:r>
              <a:rPr lang="zh-CN" altLang="en-US" dirty="0"/>
              <a:t>单击此处编辑母版文本样式</a:t>
            </a:r>
          </a:p>
          <a:p>
            <a:pPr lvl="2"/>
            <a:r>
              <a:rPr lang="zh-CN" altLang="en-US" dirty="0"/>
              <a:t>第二级</a:t>
            </a:r>
          </a:p>
          <a:p>
            <a:pPr lvl="3"/>
            <a:r>
              <a:rPr lang="zh-CN" altLang="en-US" dirty="0"/>
              <a:t>第三级</a:t>
            </a:r>
          </a:p>
          <a:p>
            <a:pPr lvl="4"/>
            <a:r>
              <a:rPr lang="zh-CN" altLang="en-US" dirty="0"/>
              <a:t>第四级</a:t>
            </a:r>
          </a:p>
          <a:p>
            <a:pPr lvl="5"/>
            <a:r>
              <a:rPr lang="zh-CN" altLang="en-US" dirty="0"/>
              <a:t>第五级</a:t>
            </a:r>
          </a:p>
        </p:txBody>
      </p:sp>
      <p:sp>
        <p:nvSpPr>
          <p:cNvPr id="3" name="日期占位符 2"/>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ABFA14F-DE9C-4D83-8C58-D4C03BB9FF78}" type="datetimeFigureOut">
              <a:rPr lang="zh-CN" altLang="en-US" smtClean="0"/>
              <a:t>2019/5/10</a:t>
            </a:fld>
            <a:endParaRPr lang="zh-CN" altLang="en-US"/>
          </a:p>
        </p:txBody>
      </p:sp>
      <p:sp>
        <p:nvSpPr>
          <p:cNvPr id="4" name="页脚占位符 3"/>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65270E0-6AE2-4237-BB53-507A805979F0}" type="slidenum">
              <a:rPr lang="zh-CN" altLang="zh-CN" smtClean="0"/>
              <a:t>‹#›</a:t>
            </a:fld>
            <a:endParaRPr lang="zh-CN" altLang="zh-CN"/>
          </a:p>
        </p:txBody>
      </p:sp>
      <p:pic>
        <p:nvPicPr>
          <p:cNvPr id="8" name="Picture 16" descr="C:\Program Files\Microsoft Office\MEDIA\OFFICE14\Lines\BD14769_.gif"/>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9661" y="966788"/>
            <a:ext cx="7620000" cy="95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Lst>
  <p:txStyles>
    <p:titleStyle>
      <a:lvl1pPr algn="l" rtl="0" eaLnBrk="1" fontAlgn="base" hangingPunct="1">
        <a:spcBef>
          <a:spcPct val="0"/>
        </a:spcBef>
        <a:spcAft>
          <a:spcPct val="0"/>
        </a:spcAft>
        <a:defRPr sz="2800" kern="1200">
          <a:solidFill>
            <a:srgbClr val="3376AD"/>
          </a:solidFill>
          <a:latin typeface="+mj-lt"/>
          <a:ea typeface="+mj-ea"/>
          <a:cs typeface="+mj-cs"/>
        </a:defRPr>
      </a:lvl1pPr>
      <a:lvl2pPr algn="l" rtl="0" eaLnBrk="1" fontAlgn="base" hangingPunct="1">
        <a:spcBef>
          <a:spcPct val="0"/>
        </a:spcBef>
        <a:spcAft>
          <a:spcPct val="0"/>
        </a:spcAft>
        <a:defRPr sz="3200">
          <a:solidFill>
            <a:srgbClr val="3376AD"/>
          </a:solidFill>
          <a:latin typeface="Britannic Bold" panose="020B0903060703020204" pitchFamily="34" charset="0"/>
          <a:ea typeface="微软雅黑" panose="020B0503020204020204" pitchFamily="34" charset="-122"/>
          <a:cs typeface="宋体" panose="02010600030101010101" pitchFamily="2" charset="-122"/>
        </a:defRPr>
      </a:lvl2pPr>
      <a:lvl3pPr algn="l" rtl="0" eaLnBrk="1" fontAlgn="base" hangingPunct="1">
        <a:spcBef>
          <a:spcPct val="0"/>
        </a:spcBef>
        <a:spcAft>
          <a:spcPct val="0"/>
        </a:spcAft>
        <a:defRPr sz="3200">
          <a:solidFill>
            <a:srgbClr val="3376AD"/>
          </a:solidFill>
          <a:latin typeface="Britannic Bold" panose="020B0903060703020204" pitchFamily="34" charset="0"/>
          <a:ea typeface="微软雅黑" panose="020B0503020204020204" pitchFamily="34" charset="-122"/>
          <a:cs typeface="宋体" panose="02010600030101010101" pitchFamily="2" charset="-122"/>
        </a:defRPr>
      </a:lvl3pPr>
      <a:lvl4pPr algn="l" rtl="0" eaLnBrk="1" fontAlgn="base" hangingPunct="1">
        <a:spcBef>
          <a:spcPct val="0"/>
        </a:spcBef>
        <a:spcAft>
          <a:spcPct val="0"/>
        </a:spcAft>
        <a:defRPr sz="3200">
          <a:solidFill>
            <a:srgbClr val="3376AD"/>
          </a:solidFill>
          <a:latin typeface="Britannic Bold" panose="020B0903060703020204" pitchFamily="34" charset="0"/>
          <a:ea typeface="微软雅黑" panose="020B0503020204020204" pitchFamily="34" charset="-122"/>
          <a:cs typeface="宋体" panose="02010600030101010101" pitchFamily="2" charset="-122"/>
        </a:defRPr>
      </a:lvl4pPr>
      <a:lvl5pPr algn="l" rtl="0" eaLnBrk="1" fontAlgn="base" hangingPunct="1">
        <a:spcBef>
          <a:spcPct val="0"/>
        </a:spcBef>
        <a:spcAft>
          <a:spcPct val="0"/>
        </a:spcAft>
        <a:defRPr sz="3200">
          <a:solidFill>
            <a:srgbClr val="3376AD"/>
          </a:solidFill>
          <a:latin typeface="Britannic Bold" panose="020B0903060703020204" pitchFamily="34" charset="0"/>
          <a:ea typeface="微软雅黑" panose="020B0503020204020204" pitchFamily="34" charset="-122"/>
          <a:cs typeface="宋体" panose="02010600030101010101" pitchFamily="2" charset="-122"/>
        </a:defRPr>
      </a:lvl5pPr>
      <a:lvl6pPr marL="457200" algn="ctr" rtl="0" eaLnBrk="1" fontAlgn="base" hangingPunct="1">
        <a:spcBef>
          <a:spcPct val="0"/>
        </a:spcBef>
        <a:spcAft>
          <a:spcPct val="0"/>
        </a:spcAft>
        <a:defRPr sz="3200">
          <a:solidFill>
            <a:schemeClr val="tx2"/>
          </a:solidFill>
          <a:latin typeface="Arial" panose="020B0604020202020204" pitchFamily="34" charset="0"/>
          <a:ea typeface="微软雅黑" panose="020B0503020204020204" pitchFamily="34" charset="-122"/>
          <a:cs typeface="宋体" panose="02010600030101010101" pitchFamily="2" charset="-122"/>
        </a:defRPr>
      </a:lvl6pPr>
      <a:lvl7pPr marL="914400" algn="ctr" rtl="0" eaLnBrk="1" fontAlgn="base" hangingPunct="1">
        <a:spcBef>
          <a:spcPct val="0"/>
        </a:spcBef>
        <a:spcAft>
          <a:spcPct val="0"/>
        </a:spcAft>
        <a:defRPr sz="3200">
          <a:solidFill>
            <a:schemeClr val="tx2"/>
          </a:solidFill>
          <a:latin typeface="Arial" panose="020B0604020202020204" pitchFamily="34" charset="0"/>
          <a:ea typeface="微软雅黑" panose="020B0503020204020204" pitchFamily="34" charset="-122"/>
          <a:cs typeface="宋体" panose="02010600030101010101" pitchFamily="2" charset="-122"/>
        </a:defRPr>
      </a:lvl7pPr>
      <a:lvl8pPr marL="1371600" algn="ctr" rtl="0" eaLnBrk="1" fontAlgn="base" hangingPunct="1">
        <a:spcBef>
          <a:spcPct val="0"/>
        </a:spcBef>
        <a:spcAft>
          <a:spcPct val="0"/>
        </a:spcAft>
        <a:defRPr sz="3200">
          <a:solidFill>
            <a:schemeClr val="tx2"/>
          </a:solidFill>
          <a:latin typeface="Arial" panose="020B0604020202020204" pitchFamily="34" charset="0"/>
          <a:ea typeface="微软雅黑" panose="020B0503020204020204" pitchFamily="34" charset="-122"/>
          <a:cs typeface="宋体" panose="02010600030101010101" pitchFamily="2" charset="-122"/>
        </a:defRPr>
      </a:lvl8pPr>
      <a:lvl9pPr marL="1828800" algn="ctr" rtl="0" eaLnBrk="1" fontAlgn="base" hangingPunct="1">
        <a:spcBef>
          <a:spcPct val="0"/>
        </a:spcBef>
        <a:spcAft>
          <a:spcPct val="0"/>
        </a:spcAft>
        <a:defRPr sz="3200">
          <a:solidFill>
            <a:schemeClr val="tx2"/>
          </a:solidFill>
          <a:latin typeface="Arial" panose="020B0604020202020204" pitchFamily="34" charset="0"/>
          <a:ea typeface="微软雅黑" panose="020B0503020204020204" pitchFamily="34" charset="-122"/>
          <a:cs typeface="宋体" panose="02010600030101010101" pitchFamily="2" charset="-122"/>
        </a:defRPr>
      </a:lvl9pPr>
    </p:titleStyle>
    <p:bodyStyle>
      <a:lvl1pPr marL="482600" indent="-482600" algn="l" rtl="0" eaLnBrk="1" fontAlgn="base" hangingPunct="1">
        <a:spcBef>
          <a:spcPts val="300"/>
        </a:spcBef>
        <a:spcAft>
          <a:spcPts val="300"/>
        </a:spcAft>
        <a:buClr>
          <a:schemeClr val="accent1">
            <a:lumMod val="75000"/>
          </a:schemeClr>
        </a:buClr>
        <a:buSzPct val="110000"/>
        <a:buFontTx/>
        <a:buBlip>
          <a:blip r:embed="rId9"/>
        </a:buBlip>
        <a:defRPr sz="2400" kern="1200">
          <a:solidFill>
            <a:schemeClr val="tx1"/>
          </a:solidFill>
          <a:latin typeface="+mn-lt"/>
          <a:ea typeface="+mn-ea"/>
          <a:cs typeface="+mn-cs"/>
        </a:defRPr>
      </a:lvl1pPr>
      <a:lvl2pPr marL="482600" indent="-482600" algn="l" rtl="0" eaLnBrk="1" fontAlgn="base" hangingPunct="1">
        <a:lnSpc>
          <a:spcPct val="130000"/>
        </a:lnSpc>
        <a:spcBef>
          <a:spcPct val="20000"/>
        </a:spcBef>
        <a:spcAft>
          <a:spcPct val="0"/>
        </a:spcAft>
        <a:buFont typeface="Calibri" panose="020F0502020204030204" charset="0"/>
        <a:buChar char=" "/>
        <a:defRPr sz="1600" kern="1200">
          <a:solidFill>
            <a:schemeClr val="bg1">
              <a:lumMod val="50000"/>
            </a:schemeClr>
          </a:solidFill>
          <a:latin typeface="+mn-lt"/>
          <a:ea typeface="+mn-ea"/>
          <a:cs typeface="+mn-cs"/>
        </a:defRPr>
      </a:lvl2pPr>
      <a:lvl3pPr marL="720090" indent="-228600" algn="l" rtl="0" eaLnBrk="1" fontAlgn="base" hangingPunct="1">
        <a:spcBef>
          <a:spcPts val="300"/>
        </a:spcBef>
        <a:spcAft>
          <a:spcPts val="300"/>
        </a:spcAft>
        <a:buChar char="•"/>
        <a:defRPr sz="2000" kern="1200">
          <a:solidFill>
            <a:schemeClr val="tx1"/>
          </a:solidFill>
          <a:latin typeface="+mn-lt"/>
          <a:ea typeface="+mn-ea"/>
          <a:cs typeface="+mn-cs"/>
        </a:defRPr>
      </a:lvl3pPr>
      <a:lvl4pPr marL="899795" indent="-228600" algn="l" rtl="0" eaLnBrk="1" fontAlgn="base" hangingPunct="1">
        <a:spcBef>
          <a:spcPts val="300"/>
        </a:spcBef>
        <a:spcAft>
          <a:spcPts val="300"/>
        </a:spcAft>
        <a:buChar char="–"/>
        <a:defRPr sz="1800" kern="1200">
          <a:solidFill>
            <a:schemeClr val="tx1"/>
          </a:solidFill>
          <a:latin typeface="+mn-lt"/>
          <a:ea typeface="+mn-ea"/>
          <a:cs typeface="+mn-cs"/>
        </a:defRPr>
      </a:lvl4pPr>
      <a:lvl5pPr marL="1080135" indent="-228600" algn="l" rtl="0" eaLnBrk="1" fontAlgn="base" hangingPunct="1">
        <a:spcBef>
          <a:spcPts val="300"/>
        </a:spcBef>
        <a:spcAft>
          <a:spcPts val="300"/>
        </a:spcAft>
        <a:buChar char="»"/>
        <a:defRPr sz="1800" kern="1200">
          <a:solidFill>
            <a:schemeClr val="tx1"/>
          </a:solidFill>
          <a:latin typeface="+mn-lt"/>
          <a:ea typeface="+mn-ea"/>
          <a:cs typeface="+mn-cs"/>
        </a:defRPr>
      </a:lvl5pPr>
      <a:lvl6pPr marL="1259840" indent="-228600" algn="l" defTabSz="913765" rtl="0" eaLnBrk="1" latinLnBrk="0" hangingPunct="1">
        <a:spcBef>
          <a:spcPts val="300"/>
        </a:spcBef>
        <a:spcAft>
          <a:spcPts val="300"/>
        </a:spcAft>
        <a:buFont typeface="Arial" panose="020B0604020202020204" pitchFamily="34" charset="0"/>
        <a:buChar char="•"/>
        <a:defRPr sz="1800" kern="1200">
          <a:solidFill>
            <a:schemeClr val="tx1"/>
          </a:solidFill>
          <a:latin typeface="+mn-lt"/>
          <a:ea typeface="+mn-ea"/>
          <a:cs typeface="+mn-cs"/>
        </a:defRPr>
      </a:lvl6pPr>
      <a:lvl7pPr marL="29718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3200" algn="l" defTabSz="913765" rtl="0" eaLnBrk="1" latinLnBrk="0" hangingPunct="1">
        <a:defRPr sz="1800" kern="1200">
          <a:solidFill>
            <a:schemeClr val="tx1"/>
          </a:solidFill>
          <a:latin typeface="+mn-lt"/>
          <a:ea typeface="+mn-ea"/>
          <a:cs typeface="+mn-cs"/>
        </a:defRPr>
      </a:lvl7pPr>
      <a:lvl8pPr marL="3200400" algn="l" defTabSz="913765" rtl="0" eaLnBrk="1" latinLnBrk="0" hangingPunct="1">
        <a:defRPr sz="1800" kern="1200">
          <a:solidFill>
            <a:schemeClr val="tx1"/>
          </a:solidFill>
          <a:latin typeface="+mn-lt"/>
          <a:ea typeface="+mn-ea"/>
          <a:cs typeface="+mn-cs"/>
        </a:defRPr>
      </a:lvl8pPr>
      <a:lvl9pPr marL="3657600" algn="l" defTabSz="913765"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7">
            <a:extLst>
              <a:ext uri="{28A0092B-C50C-407E-A947-70E740481C1C}">
                <a14:useLocalDpi xmlns:a14="http://schemas.microsoft.com/office/drawing/2010/main" val="0"/>
              </a:ext>
            </a:extLst>
          </a:blip>
          <a:srcRect l="40831"/>
          <a:stretch>
            <a:fillRect/>
          </a:stretch>
        </p:blipFill>
        <p:spPr>
          <a:xfrm>
            <a:off x="6807200" y="0"/>
            <a:ext cx="5384800" cy="6858000"/>
          </a:xfrm>
          <a:prstGeom prst="rect">
            <a:avLst/>
          </a:prstGeom>
        </p:spPr>
      </p:pic>
      <p:sp>
        <p:nvSpPr>
          <p:cNvPr id="1026" name="Rectangle 2"/>
          <p:cNvSpPr>
            <a:spLocks noGrp="1" noChangeArrowheads="1"/>
          </p:cNvSpPr>
          <p:nvPr>
            <p:ph type="title"/>
          </p:nvPr>
        </p:nvSpPr>
        <p:spPr bwMode="auto">
          <a:xfrm>
            <a:off x="609599" y="174625"/>
            <a:ext cx="9791700" cy="792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p>
            <a:pPr lvl="0"/>
            <a:r>
              <a:rPr lang="zh-CN" altLang="en-US" dirty="0"/>
              <a:t>单击此处编辑母版标题样式</a:t>
            </a:r>
          </a:p>
        </p:txBody>
      </p:sp>
      <p:sp>
        <p:nvSpPr>
          <p:cNvPr id="1027" name="Rectangle 3"/>
          <p:cNvSpPr>
            <a:spLocks noGrp="1" noChangeArrowheads="1"/>
          </p:cNvSpPr>
          <p:nvPr>
            <p:ph type="body" idx="1"/>
          </p:nvPr>
        </p:nvSpPr>
        <p:spPr bwMode="auto">
          <a:xfrm>
            <a:off x="609599" y="1196975"/>
            <a:ext cx="9791700" cy="4929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pPr lvl="0"/>
            <a:r>
              <a:rPr lang="zh-CN" altLang="en-US" dirty="0"/>
              <a:t>单击此处编辑母版文本样式</a:t>
            </a:r>
          </a:p>
          <a:p>
            <a:pPr lvl="2"/>
            <a:r>
              <a:rPr lang="zh-CN" altLang="en-US" dirty="0"/>
              <a:t>第二级</a:t>
            </a:r>
          </a:p>
          <a:p>
            <a:pPr lvl="3"/>
            <a:r>
              <a:rPr lang="zh-CN" altLang="en-US" dirty="0"/>
              <a:t>第三级</a:t>
            </a:r>
          </a:p>
          <a:p>
            <a:pPr lvl="4"/>
            <a:r>
              <a:rPr lang="zh-CN" altLang="en-US" dirty="0"/>
              <a:t>第四级</a:t>
            </a:r>
          </a:p>
          <a:p>
            <a:pPr lvl="5"/>
            <a:r>
              <a:rPr lang="zh-CN" altLang="en-US" dirty="0"/>
              <a:t>第五级</a:t>
            </a:r>
          </a:p>
        </p:txBody>
      </p:sp>
      <p:sp>
        <p:nvSpPr>
          <p:cNvPr id="3" name="日期占位符 2"/>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ABFA14F-DE9C-4D83-8C58-D4C03BB9FF78}" type="datetimeFigureOut">
              <a:rPr lang="zh-CN" altLang="en-US" smtClean="0"/>
              <a:t>2019/5/10</a:t>
            </a:fld>
            <a:endParaRPr lang="zh-CN" altLang="en-US"/>
          </a:p>
        </p:txBody>
      </p:sp>
      <p:sp>
        <p:nvSpPr>
          <p:cNvPr id="4" name="页脚占位符 3"/>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65270E0-6AE2-4237-BB53-507A805979F0}" type="slidenum">
              <a:rPr lang="zh-CN" altLang="zh-CN" smtClean="0"/>
              <a:t>‹#›</a:t>
            </a:fld>
            <a:endParaRPr lang="zh-CN" altLang="zh-CN"/>
          </a:p>
        </p:txBody>
      </p:sp>
      <p:pic>
        <p:nvPicPr>
          <p:cNvPr id="8" name="Picture 16" descr="C:\Program Files\Microsoft Office\MEDIA\OFFICE14\Lines\BD14769_.gif"/>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9661" y="966788"/>
            <a:ext cx="7620000" cy="95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Lst>
  <p:txStyles>
    <p:titleStyle>
      <a:lvl1pPr algn="l" rtl="0" eaLnBrk="1" fontAlgn="base" hangingPunct="1">
        <a:spcBef>
          <a:spcPct val="0"/>
        </a:spcBef>
        <a:spcAft>
          <a:spcPct val="0"/>
        </a:spcAft>
        <a:defRPr sz="2800" kern="1200">
          <a:solidFill>
            <a:srgbClr val="3376AD"/>
          </a:solidFill>
          <a:latin typeface="+mj-lt"/>
          <a:ea typeface="+mj-ea"/>
          <a:cs typeface="+mj-cs"/>
        </a:defRPr>
      </a:lvl1pPr>
      <a:lvl2pPr algn="l" rtl="0" eaLnBrk="1" fontAlgn="base" hangingPunct="1">
        <a:spcBef>
          <a:spcPct val="0"/>
        </a:spcBef>
        <a:spcAft>
          <a:spcPct val="0"/>
        </a:spcAft>
        <a:defRPr sz="3200">
          <a:solidFill>
            <a:srgbClr val="3376AD"/>
          </a:solidFill>
          <a:latin typeface="Britannic Bold" panose="020B0903060703020204" pitchFamily="34" charset="0"/>
          <a:ea typeface="微软雅黑" panose="020B0503020204020204" pitchFamily="34" charset="-122"/>
          <a:cs typeface="宋体" panose="02010600030101010101" pitchFamily="2" charset="-122"/>
        </a:defRPr>
      </a:lvl2pPr>
      <a:lvl3pPr algn="l" rtl="0" eaLnBrk="1" fontAlgn="base" hangingPunct="1">
        <a:spcBef>
          <a:spcPct val="0"/>
        </a:spcBef>
        <a:spcAft>
          <a:spcPct val="0"/>
        </a:spcAft>
        <a:defRPr sz="3200">
          <a:solidFill>
            <a:srgbClr val="3376AD"/>
          </a:solidFill>
          <a:latin typeface="Britannic Bold" panose="020B0903060703020204" pitchFamily="34" charset="0"/>
          <a:ea typeface="微软雅黑" panose="020B0503020204020204" pitchFamily="34" charset="-122"/>
          <a:cs typeface="宋体" panose="02010600030101010101" pitchFamily="2" charset="-122"/>
        </a:defRPr>
      </a:lvl3pPr>
      <a:lvl4pPr algn="l" rtl="0" eaLnBrk="1" fontAlgn="base" hangingPunct="1">
        <a:spcBef>
          <a:spcPct val="0"/>
        </a:spcBef>
        <a:spcAft>
          <a:spcPct val="0"/>
        </a:spcAft>
        <a:defRPr sz="3200">
          <a:solidFill>
            <a:srgbClr val="3376AD"/>
          </a:solidFill>
          <a:latin typeface="Britannic Bold" panose="020B0903060703020204" pitchFamily="34" charset="0"/>
          <a:ea typeface="微软雅黑" panose="020B0503020204020204" pitchFamily="34" charset="-122"/>
          <a:cs typeface="宋体" panose="02010600030101010101" pitchFamily="2" charset="-122"/>
        </a:defRPr>
      </a:lvl4pPr>
      <a:lvl5pPr algn="l" rtl="0" eaLnBrk="1" fontAlgn="base" hangingPunct="1">
        <a:spcBef>
          <a:spcPct val="0"/>
        </a:spcBef>
        <a:spcAft>
          <a:spcPct val="0"/>
        </a:spcAft>
        <a:defRPr sz="3200">
          <a:solidFill>
            <a:srgbClr val="3376AD"/>
          </a:solidFill>
          <a:latin typeface="Britannic Bold" panose="020B0903060703020204" pitchFamily="34" charset="0"/>
          <a:ea typeface="微软雅黑" panose="020B0503020204020204" pitchFamily="34" charset="-122"/>
          <a:cs typeface="宋体" panose="02010600030101010101" pitchFamily="2" charset="-122"/>
        </a:defRPr>
      </a:lvl5pPr>
      <a:lvl6pPr marL="457200" algn="ctr" rtl="0" eaLnBrk="1" fontAlgn="base" hangingPunct="1">
        <a:spcBef>
          <a:spcPct val="0"/>
        </a:spcBef>
        <a:spcAft>
          <a:spcPct val="0"/>
        </a:spcAft>
        <a:defRPr sz="3200">
          <a:solidFill>
            <a:schemeClr val="tx2"/>
          </a:solidFill>
          <a:latin typeface="Arial" panose="020B0604020202020204" pitchFamily="34" charset="0"/>
          <a:ea typeface="微软雅黑" panose="020B0503020204020204" pitchFamily="34" charset="-122"/>
          <a:cs typeface="宋体" panose="02010600030101010101" pitchFamily="2" charset="-122"/>
        </a:defRPr>
      </a:lvl6pPr>
      <a:lvl7pPr marL="914400" algn="ctr" rtl="0" eaLnBrk="1" fontAlgn="base" hangingPunct="1">
        <a:spcBef>
          <a:spcPct val="0"/>
        </a:spcBef>
        <a:spcAft>
          <a:spcPct val="0"/>
        </a:spcAft>
        <a:defRPr sz="3200">
          <a:solidFill>
            <a:schemeClr val="tx2"/>
          </a:solidFill>
          <a:latin typeface="Arial" panose="020B0604020202020204" pitchFamily="34" charset="0"/>
          <a:ea typeface="微软雅黑" panose="020B0503020204020204" pitchFamily="34" charset="-122"/>
          <a:cs typeface="宋体" panose="02010600030101010101" pitchFamily="2" charset="-122"/>
        </a:defRPr>
      </a:lvl7pPr>
      <a:lvl8pPr marL="1371600" algn="ctr" rtl="0" eaLnBrk="1" fontAlgn="base" hangingPunct="1">
        <a:spcBef>
          <a:spcPct val="0"/>
        </a:spcBef>
        <a:spcAft>
          <a:spcPct val="0"/>
        </a:spcAft>
        <a:defRPr sz="3200">
          <a:solidFill>
            <a:schemeClr val="tx2"/>
          </a:solidFill>
          <a:latin typeface="Arial" panose="020B0604020202020204" pitchFamily="34" charset="0"/>
          <a:ea typeface="微软雅黑" panose="020B0503020204020204" pitchFamily="34" charset="-122"/>
          <a:cs typeface="宋体" panose="02010600030101010101" pitchFamily="2" charset="-122"/>
        </a:defRPr>
      </a:lvl8pPr>
      <a:lvl9pPr marL="1828800" algn="ctr" rtl="0" eaLnBrk="1" fontAlgn="base" hangingPunct="1">
        <a:spcBef>
          <a:spcPct val="0"/>
        </a:spcBef>
        <a:spcAft>
          <a:spcPct val="0"/>
        </a:spcAft>
        <a:defRPr sz="3200">
          <a:solidFill>
            <a:schemeClr val="tx2"/>
          </a:solidFill>
          <a:latin typeface="Arial" panose="020B0604020202020204" pitchFamily="34" charset="0"/>
          <a:ea typeface="微软雅黑" panose="020B0503020204020204" pitchFamily="34" charset="-122"/>
          <a:cs typeface="宋体" panose="02010600030101010101" pitchFamily="2" charset="-122"/>
        </a:defRPr>
      </a:lvl9pPr>
    </p:titleStyle>
    <p:bodyStyle>
      <a:lvl1pPr marL="482600" indent="-482600" algn="l" rtl="0" eaLnBrk="1" fontAlgn="base" hangingPunct="1">
        <a:spcBef>
          <a:spcPts val="300"/>
        </a:spcBef>
        <a:spcAft>
          <a:spcPts val="300"/>
        </a:spcAft>
        <a:buClr>
          <a:schemeClr val="accent1">
            <a:lumMod val="75000"/>
          </a:schemeClr>
        </a:buClr>
        <a:buSzPct val="110000"/>
        <a:buFontTx/>
        <a:buBlip>
          <a:blip r:embed="rId9"/>
        </a:buBlip>
        <a:defRPr sz="2400" kern="1200">
          <a:solidFill>
            <a:schemeClr val="tx1"/>
          </a:solidFill>
          <a:latin typeface="+mn-lt"/>
          <a:ea typeface="+mn-ea"/>
          <a:cs typeface="+mn-cs"/>
        </a:defRPr>
      </a:lvl1pPr>
      <a:lvl2pPr marL="482600" indent="-482600" algn="l" rtl="0" eaLnBrk="1" fontAlgn="base" hangingPunct="1">
        <a:lnSpc>
          <a:spcPct val="130000"/>
        </a:lnSpc>
        <a:spcBef>
          <a:spcPct val="20000"/>
        </a:spcBef>
        <a:spcAft>
          <a:spcPct val="0"/>
        </a:spcAft>
        <a:buFont typeface="Calibri" panose="020F0502020204030204" charset="0"/>
        <a:buChar char=" "/>
        <a:defRPr sz="1600" kern="1200">
          <a:solidFill>
            <a:schemeClr val="bg1">
              <a:lumMod val="50000"/>
            </a:schemeClr>
          </a:solidFill>
          <a:latin typeface="+mn-lt"/>
          <a:ea typeface="+mn-ea"/>
          <a:cs typeface="+mn-cs"/>
        </a:defRPr>
      </a:lvl2pPr>
      <a:lvl3pPr marL="720090" indent="-228600" algn="l" rtl="0" eaLnBrk="1" fontAlgn="base" hangingPunct="1">
        <a:spcBef>
          <a:spcPts val="300"/>
        </a:spcBef>
        <a:spcAft>
          <a:spcPts val="300"/>
        </a:spcAft>
        <a:buChar char="•"/>
        <a:defRPr sz="2000" kern="1200">
          <a:solidFill>
            <a:schemeClr val="tx1"/>
          </a:solidFill>
          <a:latin typeface="+mn-lt"/>
          <a:ea typeface="+mn-ea"/>
          <a:cs typeface="+mn-cs"/>
        </a:defRPr>
      </a:lvl3pPr>
      <a:lvl4pPr marL="899795" indent="-228600" algn="l" rtl="0" eaLnBrk="1" fontAlgn="base" hangingPunct="1">
        <a:spcBef>
          <a:spcPts val="300"/>
        </a:spcBef>
        <a:spcAft>
          <a:spcPts val="300"/>
        </a:spcAft>
        <a:buChar char="–"/>
        <a:defRPr sz="1800" kern="1200">
          <a:solidFill>
            <a:schemeClr val="tx1"/>
          </a:solidFill>
          <a:latin typeface="+mn-lt"/>
          <a:ea typeface="+mn-ea"/>
          <a:cs typeface="+mn-cs"/>
        </a:defRPr>
      </a:lvl4pPr>
      <a:lvl5pPr marL="1080135" indent="-228600" algn="l" rtl="0" eaLnBrk="1" fontAlgn="base" hangingPunct="1">
        <a:spcBef>
          <a:spcPts val="300"/>
        </a:spcBef>
        <a:spcAft>
          <a:spcPts val="300"/>
        </a:spcAft>
        <a:buChar char="»"/>
        <a:defRPr sz="1800" kern="1200">
          <a:solidFill>
            <a:schemeClr val="tx1"/>
          </a:solidFill>
          <a:latin typeface="+mn-lt"/>
          <a:ea typeface="+mn-ea"/>
          <a:cs typeface="+mn-cs"/>
        </a:defRPr>
      </a:lvl5pPr>
      <a:lvl6pPr marL="1259840" indent="-228600" algn="l" defTabSz="913765" rtl="0" eaLnBrk="1" latinLnBrk="0" hangingPunct="1">
        <a:spcBef>
          <a:spcPts val="300"/>
        </a:spcBef>
        <a:spcAft>
          <a:spcPts val="300"/>
        </a:spcAft>
        <a:buFont typeface="Arial" panose="020B0604020202020204" pitchFamily="34" charset="0"/>
        <a:buChar char="•"/>
        <a:defRPr sz="1800" kern="1200">
          <a:solidFill>
            <a:schemeClr val="tx1"/>
          </a:solidFill>
          <a:latin typeface="+mn-lt"/>
          <a:ea typeface="+mn-ea"/>
          <a:cs typeface="+mn-cs"/>
        </a:defRPr>
      </a:lvl6pPr>
      <a:lvl7pPr marL="29718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3200" algn="l" defTabSz="913765" rtl="0" eaLnBrk="1" latinLnBrk="0" hangingPunct="1">
        <a:defRPr sz="1800" kern="1200">
          <a:solidFill>
            <a:schemeClr val="tx1"/>
          </a:solidFill>
          <a:latin typeface="+mn-lt"/>
          <a:ea typeface="+mn-ea"/>
          <a:cs typeface="+mn-cs"/>
        </a:defRPr>
      </a:lvl7pPr>
      <a:lvl8pPr marL="3200400" algn="l" defTabSz="913765" rtl="0" eaLnBrk="1" latinLnBrk="0" hangingPunct="1">
        <a:defRPr sz="1800" kern="1200">
          <a:solidFill>
            <a:schemeClr val="tx1"/>
          </a:solidFill>
          <a:latin typeface="+mn-lt"/>
          <a:ea typeface="+mn-ea"/>
          <a:cs typeface="+mn-cs"/>
        </a:defRPr>
      </a:lvl8pPr>
      <a:lvl9pPr marL="3657600" algn="l" defTabSz="913765"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7">
            <a:extLst>
              <a:ext uri="{28A0092B-C50C-407E-A947-70E740481C1C}">
                <a14:useLocalDpi xmlns:a14="http://schemas.microsoft.com/office/drawing/2010/main" val="0"/>
              </a:ext>
            </a:extLst>
          </a:blip>
          <a:srcRect l="40831"/>
          <a:stretch>
            <a:fillRect/>
          </a:stretch>
        </p:blipFill>
        <p:spPr>
          <a:xfrm>
            <a:off x="6807200" y="0"/>
            <a:ext cx="5384800" cy="6858000"/>
          </a:xfrm>
          <a:prstGeom prst="rect">
            <a:avLst/>
          </a:prstGeom>
        </p:spPr>
      </p:pic>
      <p:sp>
        <p:nvSpPr>
          <p:cNvPr id="1026" name="Rectangle 2"/>
          <p:cNvSpPr>
            <a:spLocks noGrp="1" noChangeArrowheads="1"/>
          </p:cNvSpPr>
          <p:nvPr>
            <p:ph type="title"/>
          </p:nvPr>
        </p:nvSpPr>
        <p:spPr bwMode="auto">
          <a:xfrm>
            <a:off x="609599" y="174625"/>
            <a:ext cx="9791700" cy="792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p>
            <a:pPr lvl="0"/>
            <a:r>
              <a:rPr lang="zh-CN" altLang="en-US" dirty="0"/>
              <a:t>单击此处编辑母版标题样式</a:t>
            </a:r>
          </a:p>
        </p:txBody>
      </p:sp>
      <p:sp>
        <p:nvSpPr>
          <p:cNvPr id="1027" name="Rectangle 3"/>
          <p:cNvSpPr>
            <a:spLocks noGrp="1" noChangeArrowheads="1"/>
          </p:cNvSpPr>
          <p:nvPr>
            <p:ph type="body" idx="1"/>
          </p:nvPr>
        </p:nvSpPr>
        <p:spPr bwMode="auto">
          <a:xfrm>
            <a:off x="609599" y="1196975"/>
            <a:ext cx="9791700" cy="4929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pPr lvl="0"/>
            <a:r>
              <a:rPr lang="zh-CN" altLang="en-US" dirty="0"/>
              <a:t>单击此处编辑母版文本样式</a:t>
            </a:r>
          </a:p>
          <a:p>
            <a:pPr lvl="2"/>
            <a:r>
              <a:rPr lang="zh-CN" altLang="en-US" dirty="0"/>
              <a:t>第二级</a:t>
            </a:r>
          </a:p>
          <a:p>
            <a:pPr lvl="3"/>
            <a:r>
              <a:rPr lang="zh-CN" altLang="en-US" dirty="0"/>
              <a:t>第三级</a:t>
            </a:r>
          </a:p>
          <a:p>
            <a:pPr lvl="4"/>
            <a:r>
              <a:rPr lang="zh-CN" altLang="en-US" dirty="0"/>
              <a:t>第四级</a:t>
            </a:r>
          </a:p>
          <a:p>
            <a:pPr lvl="5"/>
            <a:r>
              <a:rPr lang="zh-CN" altLang="en-US" dirty="0"/>
              <a:t>第五级</a:t>
            </a:r>
          </a:p>
        </p:txBody>
      </p:sp>
      <p:sp>
        <p:nvSpPr>
          <p:cNvPr id="3" name="日期占位符 2"/>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ABFA14F-DE9C-4D83-8C58-D4C03BB9FF78}" type="datetimeFigureOut">
              <a:rPr lang="zh-CN" altLang="en-US" smtClean="0"/>
              <a:t>2019/5/10</a:t>
            </a:fld>
            <a:endParaRPr lang="zh-CN" altLang="en-US"/>
          </a:p>
        </p:txBody>
      </p:sp>
      <p:sp>
        <p:nvSpPr>
          <p:cNvPr id="4" name="页脚占位符 3"/>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65270E0-6AE2-4237-BB53-507A805979F0}" type="slidenum">
              <a:rPr lang="zh-CN" altLang="zh-CN" smtClean="0"/>
              <a:t>‹#›</a:t>
            </a:fld>
            <a:endParaRPr lang="zh-CN" altLang="zh-CN"/>
          </a:p>
        </p:txBody>
      </p:sp>
      <p:pic>
        <p:nvPicPr>
          <p:cNvPr id="8" name="Picture 16" descr="C:\Program Files\Microsoft Office\MEDIA\OFFICE14\Lines\BD14769_.gif"/>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9661" y="966788"/>
            <a:ext cx="7620000" cy="95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Lst>
  <p:txStyles>
    <p:titleStyle>
      <a:lvl1pPr algn="l" rtl="0" eaLnBrk="1" fontAlgn="base" hangingPunct="1">
        <a:spcBef>
          <a:spcPct val="0"/>
        </a:spcBef>
        <a:spcAft>
          <a:spcPct val="0"/>
        </a:spcAft>
        <a:defRPr sz="2800" kern="1200">
          <a:solidFill>
            <a:srgbClr val="3376AD"/>
          </a:solidFill>
          <a:latin typeface="+mj-lt"/>
          <a:ea typeface="+mj-ea"/>
          <a:cs typeface="+mj-cs"/>
        </a:defRPr>
      </a:lvl1pPr>
      <a:lvl2pPr algn="l" rtl="0" eaLnBrk="1" fontAlgn="base" hangingPunct="1">
        <a:spcBef>
          <a:spcPct val="0"/>
        </a:spcBef>
        <a:spcAft>
          <a:spcPct val="0"/>
        </a:spcAft>
        <a:defRPr sz="3200">
          <a:solidFill>
            <a:srgbClr val="3376AD"/>
          </a:solidFill>
          <a:latin typeface="Britannic Bold" panose="020B0903060703020204" pitchFamily="34" charset="0"/>
          <a:ea typeface="微软雅黑" panose="020B0503020204020204" pitchFamily="34" charset="-122"/>
          <a:cs typeface="宋体" panose="02010600030101010101" pitchFamily="2" charset="-122"/>
        </a:defRPr>
      </a:lvl2pPr>
      <a:lvl3pPr algn="l" rtl="0" eaLnBrk="1" fontAlgn="base" hangingPunct="1">
        <a:spcBef>
          <a:spcPct val="0"/>
        </a:spcBef>
        <a:spcAft>
          <a:spcPct val="0"/>
        </a:spcAft>
        <a:defRPr sz="3200">
          <a:solidFill>
            <a:srgbClr val="3376AD"/>
          </a:solidFill>
          <a:latin typeface="Britannic Bold" panose="020B0903060703020204" pitchFamily="34" charset="0"/>
          <a:ea typeface="微软雅黑" panose="020B0503020204020204" pitchFamily="34" charset="-122"/>
          <a:cs typeface="宋体" panose="02010600030101010101" pitchFamily="2" charset="-122"/>
        </a:defRPr>
      </a:lvl3pPr>
      <a:lvl4pPr algn="l" rtl="0" eaLnBrk="1" fontAlgn="base" hangingPunct="1">
        <a:spcBef>
          <a:spcPct val="0"/>
        </a:spcBef>
        <a:spcAft>
          <a:spcPct val="0"/>
        </a:spcAft>
        <a:defRPr sz="3200">
          <a:solidFill>
            <a:srgbClr val="3376AD"/>
          </a:solidFill>
          <a:latin typeface="Britannic Bold" panose="020B0903060703020204" pitchFamily="34" charset="0"/>
          <a:ea typeface="微软雅黑" panose="020B0503020204020204" pitchFamily="34" charset="-122"/>
          <a:cs typeface="宋体" panose="02010600030101010101" pitchFamily="2" charset="-122"/>
        </a:defRPr>
      </a:lvl4pPr>
      <a:lvl5pPr algn="l" rtl="0" eaLnBrk="1" fontAlgn="base" hangingPunct="1">
        <a:spcBef>
          <a:spcPct val="0"/>
        </a:spcBef>
        <a:spcAft>
          <a:spcPct val="0"/>
        </a:spcAft>
        <a:defRPr sz="3200">
          <a:solidFill>
            <a:srgbClr val="3376AD"/>
          </a:solidFill>
          <a:latin typeface="Britannic Bold" panose="020B0903060703020204" pitchFamily="34" charset="0"/>
          <a:ea typeface="微软雅黑" panose="020B0503020204020204" pitchFamily="34" charset="-122"/>
          <a:cs typeface="宋体" panose="02010600030101010101" pitchFamily="2" charset="-122"/>
        </a:defRPr>
      </a:lvl5pPr>
      <a:lvl6pPr marL="457200" algn="ctr" rtl="0" eaLnBrk="1" fontAlgn="base" hangingPunct="1">
        <a:spcBef>
          <a:spcPct val="0"/>
        </a:spcBef>
        <a:spcAft>
          <a:spcPct val="0"/>
        </a:spcAft>
        <a:defRPr sz="3200">
          <a:solidFill>
            <a:schemeClr val="tx2"/>
          </a:solidFill>
          <a:latin typeface="Arial" panose="020B0604020202020204" pitchFamily="34" charset="0"/>
          <a:ea typeface="微软雅黑" panose="020B0503020204020204" pitchFamily="34" charset="-122"/>
          <a:cs typeface="宋体" panose="02010600030101010101" pitchFamily="2" charset="-122"/>
        </a:defRPr>
      </a:lvl6pPr>
      <a:lvl7pPr marL="914400" algn="ctr" rtl="0" eaLnBrk="1" fontAlgn="base" hangingPunct="1">
        <a:spcBef>
          <a:spcPct val="0"/>
        </a:spcBef>
        <a:spcAft>
          <a:spcPct val="0"/>
        </a:spcAft>
        <a:defRPr sz="3200">
          <a:solidFill>
            <a:schemeClr val="tx2"/>
          </a:solidFill>
          <a:latin typeface="Arial" panose="020B0604020202020204" pitchFamily="34" charset="0"/>
          <a:ea typeface="微软雅黑" panose="020B0503020204020204" pitchFamily="34" charset="-122"/>
          <a:cs typeface="宋体" panose="02010600030101010101" pitchFamily="2" charset="-122"/>
        </a:defRPr>
      </a:lvl7pPr>
      <a:lvl8pPr marL="1371600" algn="ctr" rtl="0" eaLnBrk="1" fontAlgn="base" hangingPunct="1">
        <a:spcBef>
          <a:spcPct val="0"/>
        </a:spcBef>
        <a:spcAft>
          <a:spcPct val="0"/>
        </a:spcAft>
        <a:defRPr sz="3200">
          <a:solidFill>
            <a:schemeClr val="tx2"/>
          </a:solidFill>
          <a:latin typeface="Arial" panose="020B0604020202020204" pitchFamily="34" charset="0"/>
          <a:ea typeface="微软雅黑" panose="020B0503020204020204" pitchFamily="34" charset="-122"/>
          <a:cs typeface="宋体" panose="02010600030101010101" pitchFamily="2" charset="-122"/>
        </a:defRPr>
      </a:lvl8pPr>
      <a:lvl9pPr marL="1828800" algn="ctr" rtl="0" eaLnBrk="1" fontAlgn="base" hangingPunct="1">
        <a:spcBef>
          <a:spcPct val="0"/>
        </a:spcBef>
        <a:spcAft>
          <a:spcPct val="0"/>
        </a:spcAft>
        <a:defRPr sz="3200">
          <a:solidFill>
            <a:schemeClr val="tx2"/>
          </a:solidFill>
          <a:latin typeface="Arial" panose="020B0604020202020204" pitchFamily="34" charset="0"/>
          <a:ea typeface="微软雅黑" panose="020B0503020204020204" pitchFamily="34" charset="-122"/>
          <a:cs typeface="宋体" panose="02010600030101010101" pitchFamily="2" charset="-122"/>
        </a:defRPr>
      </a:lvl9pPr>
    </p:titleStyle>
    <p:bodyStyle>
      <a:lvl1pPr marL="482600" indent="-482600" algn="l" rtl="0" eaLnBrk="1" fontAlgn="base" hangingPunct="1">
        <a:spcBef>
          <a:spcPts val="300"/>
        </a:spcBef>
        <a:spcAft>
          <a:spcPts val="300"/>
        </a:spcAft>
        <a:buClr>
          <a:schemeClr val="accent1">
            <a:lumMod val="75000"/>
          </a:schemeClr>
        </a:buClr>
        <a:buSzPct val="110000"/>
        <a:buFontTx/>
        <a:buBlip>
          <a:blip r:embed="rId9"/>
        </a:buBlip>
        <a:defRPr sz="2400" kern="1200">
          <a:solidFill>
            <a:schemeClr val="tx1"/>
          </a:solidFill>
          <a:latin typeface="+mn-lt"/>
          <a:ea typeface="+mn-ea"/>
          <a:cs typeface="+mn-cs"/>
        </a:defRPr>
      </a:lvl1pPr>
      <a:lvl2pPr marL="482600" indent="-482600" algn="l" rtl="0" eaLnBrk="1" fontAlgn="base" hangingPunct="1">
        <a:lnSpc>
          <a:spcPct val="130000"/>
        </a:lnSpc>
        <a:spcBef>
          <a:spcPct val="20000"/>
        </a:spcBef>
        <a:spcAft>
          <a:spcPct val="0"/>
        </a:spcAft>
        <a:buFont typeface="Calibri" panose="020F0502020204030204" charset="0"/>
        <a:buChar char=" "/>
        <a:defRPr sz="1600" kern="1200">
          <a:solidFill>
            <a:schemeClr val="bg1">
              <a:lumMod val="50000"/>
            </a:schemeClr>
          </a:solidFill>
          <a:latin typeface="+mn-lt"/>
          <a:ea typeface="+mn-ea"/>
          <a:cs typeface="+mn-cs"/>
        </a:defRPr>
      </a:lvl2pPr>
      <a:lvl3pPr marL="720090" indent="-228600" algn="l" rtl="0" eaLnBrk="1" fontAlgn="base" hangingPunct="1">
        <a:spcBef>
          <a:spcPts val="300"/>
        </a:spcBef>
        <a:spcAft>
          <a:spcPts val="300"/>
        </a:spcAft>
        <a:buChar char="•"/>
        <a:defRPr sz="2000" kern="1200">
          <a:solidFill>
            <a:schemeClr val="tx1"/>
          </a:solidFill>
          <a:latin typeface="+mn-lt"/>
          <a:ea typeface="+mn-ea"/>
          <a:cs typeface="+mn-cs"/>
        </a:defRPr>
      </a:lvl3pPr>
      <a:lvl4pPr marL="899795" indent="-228600" algn="l" rtl="0" eaLnBrk="1" fontAlgn="base" hangingPunct="1">
        <a:spcBef>
          <a:spcPts val="300"/>
        </a:spcBef>
        <a:spcAft>
          <a:spcPts val="300"/>
        </a:spcAft>
        <a:buChar char="–"/>
        <a:defRPr sz="1800" kern="1200">
          <a:solidFill>
            <a:schemeClr val="tx1"/>
          </a:solidFill>
          <a:latin typeface="+mn-lt"/>
          <a:ea typeface="+mn-ea"/>
          <a:cs typeface="+mn-cs"/>
        </a:defRPr>
      </a:lvl4pPr>
      <a:lvl5pPr marL="1080135" indent="-228600" algn="l" rtl="0" eaLnBrk="1" fontAlgn="base" hangingPunct="1">
        <a:spcBef>
          <a:spcPts val="300"/>
        </a:spcBef>
        <a:spcAft>
          <a:spcPts val="300"/>
        </a:spcAft>
        <a:buChar char="»"/>
        <a:defRPr sz="1800" kern="1200">
          <a:solidFill>
            <a:schemeClr val="tx1"/>
          </a:solidFill>
          <a:latin typeface="+mn-lt"/>
          <a:ea typeface="+mn-ea"/>
          <a:cs typeface="+mn-cs"/>
        </a:defRPr>
      </a:lvl5pPr>
      <a:lvl6pPr marL="1259840" indent="-228600" algn="l" defTabSz="913765" rtl="0" eaLnBrk="1" latinLnBrk="0" hangingPunct="1">
        <a:spcBef>
          <a:spcPts val="300"/>
        </a:spcBef>
        <a:spcAft>
          <a:spcPts val="300"/>
        </a:spcAft>
        <a:buFont typeface="Arial" panose="020B0604020202020204" pitchFamily="34" charset="0"/>
        <a:buChar char="•"/>
        <a:defRPr sz="1800" kern="1200">
          <a:solidFill>
            <a:schemeClr val="tx1"/>
          </a:solidFill>
          <a:latin typeface="+mn-lt"/>
          <a:ea typeface="+mn-ea"/>
          <a:cs typeface="+mn-cs"/>
        </a:defRPr>
      </a:lvl6pPr>
      <a:lvl7pPr marL="29718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3200" algn="l" defTabSz="913765" rtl="0" eaLnBrk="1" latinLnBrk="0" hangingPunct="1">
        <a:defRPr sz="1800" kern="1200">
          <a:solidFill>
            <a:schemeClr val="tx1"/>
          </a:solidFill>
          <a:latin typeface="+mn-lt"/>
          <a:ea typeface="+mn-ea"/>
          <a:cs typeface="+mn-cs"/>
        </a:defRPr>
      </a:lvl7pPr>
      <a:lvl8pPr marL="3200400" algn="l" defTabSz="913765" rtl="0" eaLnBrk="1" latinLnBrk="0" hangingPunct="1">
        <a:defRPr sz="1800" kern="1200">
          <a:solidFill>
            <a:schemeClr val="tx1"/>
          </a:solidFill>
          <a:latin typeface="+mn-lt"/>
          <a:ea typeface="+mn-ea"/>
          <a:cs typeface="+mn-cs"/>
        </a:defRPr>
      </a:lvl8pPr>
      <a:lvl9pPr marL="3657600" algn="l" defTabSz="913765"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6">
            <a:extLst>
              <a:ext uri="{28A0092B-C50C-407E-A947-70E740481C1C}">
                <a14:useLocalDpi xmlns:a14="http://schemas.microsoft.com/office/drawing/2010/main" val="0"/>
              </a:ext>
            </a:extLst>
          </a:blip>
          <a:srcRect l="40831"/>
          <a:stretch>
            <a:fillRect/>
          </a:stretch>
        </p:blipFill>
        <p:spPr>
          <a:xfrm>
            <a:off x="6807200" y="0"/>
            <a:ext cx="5384800" cy="6858000"/>
          </a:xfrm>
          <a:prstGeom prst="rect">
            <a:avLst/>
          </a:prstGeom>
        </p:spPr>
      </p:pic>
      <p:sp>
        <p:nvSpPr>
          <p:cNvPr id="1026" name="Rectangle 2"/>
          <p:cNvSpPr>
            <a:spLocks noGrp="1" noChangeArrowheads="1"/>
          </p:cNvSpPr>
          <p:nvPr>
            <p:ph type="title"/>
          </p:nvPr>
        </p:nvSpPr>
        <p:spPr bwMode="auto">
          <a:xfrm>
            <a:off x="609599" y="174625"/>
            <a:ext cx="9791700" cy="792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p>
            <a:pPr lvl="0"/>
            <a:r>
              <a:rPr lang="zh-CN" altLang="en-US" dirty="0"/>
              <a:t>单击此处编辑母版标题样式</a:t>
            </a:r>
          </a:p>
        </p:txBody>
      </p:sp>
      <p:sp>
        <p:nvSpPr>
          <p:cNvPr id="1027" name="Rectangle 3"/>
          <p:cNvSpPr>
            <a:spLocks noGrp="1" noChangeArrowheads="1"/>
          </p:cNvSpPr>
          <p:nvPr>
            <p:ph type="body" idx="1"/>
          </p:nvPr>
        </p:nvSpPr>
        <p:spPr bwMode="auto">
          <a:xfrm>
            <a:off x="609599" y="1196975"/>
            <a:ext cx="9791700" cy="4929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pPr lvl="0"/>
            <a:r>
              <a:rPr lang="zh-CN" altLang="en-US" dirty="0"/>
              <a:t>单击此处编辑母版文本样式</a:t>
            </a:r>
          </a:p>
          <a:p>
            <a:pPr lvl="2"/>
            <a:r>
              <a:rPr lang="zh-CN" altLang="en-US" dirty="0"/>
              <a:t>第二级</a:t>
            </a:r>
          </a:p>
          <a:p>
            <a:pPr lvl="3"/>
            <a:r>
              <a:rPr lang="zh-CN" altLang="en-US" dirty="0"/>
              <a:t>第三级</a:t>
            </a:r>
          </a:p>
          <a:p>
            <a:pPr lvl="4"/>
            <a:r>
              <a:rPr lang="zh-CN" altLang="en-US" dirty="0"/>
              <a:t>第四级</a:t>
            </a:r>
          </a:p>
          <a:p>
            <a:pPr lvl="5"/>
            <a:r>
              <a:rPr lang="zh-CN" altLang="en-US" dirty="0"/>
              <a:t>第五级</a:t>
            </a:r>
          </a:p>
        </p:txBody>
      </p:sp>
      <p:sp>
        <p:nvSpPr>
          <p:cNvPr id="3" name="日期占位符 2"/>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ABFA14F-DE9C-4D83-8C58-D4C03BB9FF78}" type="datetimeFigureOut">
              <a:rPr lang="zh-CN" altLang="en-US" smtClean="0"/>
              <a:t>2019/5/10</a:t>
            </a:fld>
            <a:endParaRPr lang="zh-CN" altLang="en-US"/>
          </a:p>
        </p:txBody>
      </p:sp>
      <p:sp>
        <p:nvSpPr>
          <p:cNvPr id="4" name="页脚占位符 3"/>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65270E0-6AE2-4237-BB53-507A805979F0}" type="slidenum">
              <a:rPr lang="zh-CN" altLang="zh-CN" smtClean="0"/>
              <a:t>‹#›</a:t>
            </a:fld>
            <a:endParaRPr lang="zh-CN" altLang="zh-CN"/>
          </a:p>
        </p:txBody>
      </p:sp>
      <p:pic>
        <p:nvPicPr>
          <p:cNvPr id="8" name="Picture 16" descr="C:\Program Files\Microsoft Office\MEDIA\OFFICE14\Lines\BD14769_.gif"/>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9661" y="966788"/>
            <a:ext cx="7620000" cy="95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7" r:id="rId4"/>
  </p:sldLayoutIdLst>
  <p:txStyles>
    <p:titleStyle>
      <a:lvl1pPr algn="l" rtl="0" eaLnBrk="1" fontAlgn="base" hangingPunct="1">
        <a:spcBef>
          <a:spcPct val="0"/>
        </a:spcBef>
        <a:spcAft>
          <a:spcPct val="0"/>
        </a:spcAft>
        <a:defRPr sz="2800" kern="1200">
          <a:solidFill>
            <a:srgbClr val="3376AD"/>
          </a:solidFill>
          <a:latin typeface="+mj-lt"/>
          <a:ea typeface="+mj-ea"/>
          <a:cs typeface="+mj-cs"/>
        </a:defRPr>
      </a:lvl1pPr>
      <a:lvl2pPr algn="l" rtl="0" eaLnBrk="1" fontAlgn="base" hangingPunct="1">
        <a:spcBef>
          <a:spcPct val="0"/>
        </a:spcBef>
        <a:spcAft>
          <a:spcPct val="0"/>
        </a:spcAft>
        <a:defRPr sz="3200">
          <a:solidFill>
            <a:srgbClr val="3376AD"/>
          </a:solidFill>
          <a:latin typeface="Britannic Bold" panose="020B0903060703020204" pitchFamily="34" charset="0"/>
          <a:ea typeface="微软雅黑" panose="020B0503020204020204" pitchFamily="34" charset="-122"/>
          <a:cs typeface="宋体" panose="02010600030101010101" pitchFamily="2" charset="-122"/>
        </a:defRPr>
      </a:lvl2pPr>
      <a:lvl3pPr algn="l" rtl="0" eaLnBrk="1" fontAlgn="base" hangingPunct="1">
        <a:spcBef>
          <a:spcPct val="0"/>
        </a:spcBef>
        <a:spcAft>
          <a:spcPct val="0"/>
        </a:spcAft>
        <a:defRPr sz="3200">
          <a:solidFill>
            <a:srgbClr val="3376AD"/>
          </a:solidFill>
          <a:latin typeface="Britannic Bold" panose="020B0903060703020204" pitchFamily="34" charset="0"/>
          <a:ea typeface="微软雅黑" panose="020B0503020204020204" pitchFamily="34" charset="-122"/>
          <a:cs typeface="宋体" panose="02010600030101010101" pitchFamily="2" charset="-122"/>
        </a:defRPr>
      </a:lvl3pPr>
      <a:lvl4pPr algn="l" rtl="0" eaLnBrk="1" fontAlgn="base" hangingPunct="1">
        <a:spcBef>
          <a:spcPct val="0"/>
        </a:spcBef>
        <a:spcAft>
          <a:spcPct val="0"/>
        </a:spcAft>
        <a:defRPr sz="3200">
          <a:solidFill>
            <a:srgbClr val="3376AD"/>
          </a:solidFill>
          <a:latin typeface="Britannic Bold" panose="020B0903060703020204" pitchFamily="34" charset="0"/>
          <a:ea typeface="微软雅黑" panose="020B0503020204020204" pitchFamily="34" charset="-122"/>
          <a:cs typeface="宋体" panose="02010600030101010101" pitchFamily="2" charset="-122"/>
        </a:defRPr>
      </a:lvl4pPr>
      <a:lvl5pPr algn="l" rtl="0" eaLnBrk="1" fontAlgn="base" hangingPunct="1">
        <a:spcBef>
          <a:spcPct val="0"/>
        </a:spcBef>
        <a:spcAft>
          <a:spcPct val="0"/>
        </a:spcAft>
        <a:defRPr sz="3200">
          <a:solidFill>
            <a:srgbClr val="3376AD"/>
          </a:solidFill>
          <a:latin typeface="Britannic Bold" panose="020B0903060703020204" pitchFamily="34" charset="0"/>
          <a:ea typeface="微软雅黑" panose="020B0503020204020204" pitchFamily="34" charset="-122"/>
          <a:cs typeface="宋体" panose="02010600030101010101" pitchFamily="2" charset="-122"/>
        </a:defRPr>
      </a:lvl5pPr>
      <a:lvl6pPr marL="457200" algn="ctr" rtl="0" eaLnBrk="1" fontAlgn="base" hangingPunct="1">
        <a:spcBef>
          <a:spcPct val="0"/>
        </a:spcBef>
        <a:spcAft>
          <a:spcPct val="0"/>
        </a:spcAft>
        <a:defRPr sz="3200">
          <a:solidFill>
            <a:schemeClr val="tx2"/>
          </a:solidFill>
          <a:latin typeface="Arial" panose="020B0604020202020204" pitchFamily="34" charset="0"/>
          <a:ea typeface="微软雅黑" panose="020B0503020204020204" pitchFamily="34" charset="-122"/>
          <a:cs typeface="宋体" panose="02010600030101010101" pitchFamily="2" charset="-122"/>
        </a:defRPr>
      </a:lvl6pPr>
      <a:lvl7pPr marL="914400" algn="ctr" rtl="0" eaLnBrk="1" fontAlgn="base" hangingPunct="1">
        <a:spcBef>
          <a:spcPct val="0"/>
        </a:spcBef>
        <a:spcAft>
          <a:spcPct val="0"/>
        </a:spcAft>
        <a:defRPr sz="3200">
          <a:solidFill>
            <a:schemeClr val="tx2"/>
          </a:solidFill>
          <a:latin typeface="Arial" panose="020B0604020202020204" pitchFamily="34" charset="0"/>
          <a:ea typeface="微软雅黑" panose="020B0503020204020204" pitchFamily="34" charset="-122"/>
          <a:cs typeface="宋体" panose="02010600030101010101" pitchFamily="2" charset="-122"/>
        </a:defRPr>
      </a:lvl7pPr>
      <a:lvl8pPr marL="1371600" algn="ctr" rtl="0" eaLnBrk="1" fontAlgn="base" hangingPunct="1">
        <a:spcBef>
          <a:spcPct val="0"/>
        </a:spcBef>
        <a:spcAft>
          <a:spcPct val="0"/>
        </a:spcAft>
        <a:defRPr sz="3200">
          <a:solidFill>
            <a:schemeClr val="tx2"/>
          </a:solidFill>
          <a:latin typeface="Arial" panose="020B0604020202020204" pitchFamily="34" charset="0"/>
          <a:ea typeface="微软雅黑" panose="020B0503020204020204" pitchFamily="34" charset="-122"/>
          <a:cs typeface="宋体" panose="02010600030101010101" pitchFamily="2" charset="-122"/>
        </a:defRPr>
      </a:lvl8pPr>
      <a:lvl9pPr marL="1828800" algn="ctr" rtl="0" eaLnBrk="1" fontAlgn="base" hangingPunct="1">
        <a:spcBef>
          <a:spcPct val="0"/>
        </a:spcBef>
        <a:spcAft>
          <a:spcPct val="0"/>
        </a:spcAft>
        <a:defRPr sz="3200">
          <a:solidFill>
            <a:schemeClr val="tx2"/>
          </a:solidFill>
          <a:latin typeface="Arial" panose="020B0604020202020204" pitchFamily="34" charset="0"/>
          <a:ea typeface="微软雅黑" panose="020B0503020204020204" pitchFamily="34" charset="-122"/>
          <a:cs typeface="宋体" panose="02010600030101010101" pitchFamily="2" charset="-122"/>
        </a:defRPr>
      </a:lvl9pPr>
    </p:titleStyle>
    <p:bodyStyle>
      <a:lvl1pPr marL="482600" indent="-482600" algn="l" rtl="0" eaLnBrk="1" fontAlgn="base" hangingPunct="1">
        <a:spcBef>
          <a:spcPts val="300"/>
        </a:spcBef>
        <a:spcAft>
          <a:spcPts val="300"/>
        </a:spcAft>
        <a:buClr>
          <a:schemeClr val="accent1">
            <a:lumMod val="75000"/>
          </a:schemeClr>
        </a:buClr>
        <a:buSzPct val="110000"/>
        <a:buFontTx/>
        <a:buBlip>
          <a:blip r:embed="rId8"/>
        </a:buBlip>
        <a:defRPr sz="2400" kern="1200">
          <a:solidFill>
            <a:schemeClr val="tx1"/>
          </a:solidFill>
          <a:latin typeface="+mn-lt"/>
          <a:ea typeface="+mn-ea"/>
          <a:cs typeface="+mn-cs"/>
        </a:defRPr>
      </a:lvl1pPr>
      <a:lvl2pPr marL="482600" indent="-482600" algn="l" rtl="0" eaLnBrk="1" fontAlgn="base" hangingPunct="1">
        <a:lnSpc>
          <a:spcPct val="130000"/>
        </a:lnSpc>
        <a:spcBef>
          <a:spcPct val="20000"/>
        </a:spcBef>
        <a:spcAft>
          <a:spcPct val="0"/>
        </a:spcAft>
        <a:buFont typeface="Calibri" panose="020F0502020204030204" charset="0"/>
        <a:buChar char=" "/>
        <a:defRPr sz="1600" kern="1200">
          <a:solidFill>
            <a:schemeClr val="bg1">
              <a:lumMod val="50000"/>
            </a:schemeClr>
          </a:solidFill>
          <a:latin typeface="+mn-lt"/>
          <a:ea typeface="+mn-ea"/>
          <a:cs typeface="+mn-cs"/>
        </a:defRPr>
      </a:lvl2pPr>
      <a:lvl3pPr marL="720090" indent="-228600" algn="l" rtl="0" eaLnBrk="1" fontAlgn="base" hangingPunct="1">
        <a:spcBef>
          <a:spcPts val="300"/>
        </a:spcBef>
        <a:spcAft>
          <a:spcPts val="300"/>
        </a:spcAft>
        <a:buChar char="•"/>
        <a:defRPr sz="2000" kern="1200">
          <a:solidFill>
            <a:schemeClr val="tx1"/>
          </a:solidFill>
          <a:latin typeface="+mn-lt"/>
          <a:ea typeface="+mn-ea"/>
          <a:cs typeface="+mn-cs"/>
        </a:defRPr>
      </a:lvl3pPr>
      <a:lvl4pPr marL="899795" indent="-228600" algn="l" rtl="0" eaLnBrk="1" fontAlgn="base" hangingPunct="1">
        <a:spcBef>
          <a:spcPts val="300"/>
        </a:spcBef>
        <a:spcAft>
          <a:spcPts val="300"/>
        </a:spcAft>
        <a:buChar char="–"/>
        <a:defRPr sz="1800" kern="1200">
          <a:solidFill>
            <a:schemeClr val="tx1"/>
          </a:solidFill>
          <a:latin typeface="+mn-lt"/>
          <a:ea typeface="+mn-ea"/>
          <a:cs typeface="+mn-cs"/>
        </a:defRPr>
      </a:lvl4pPr>
      <a:lvl5pPr marL="1080135" indent="-228600" algn="l" rtl="0" eaLnBrk="1" fontAlgn="base" hangingPunct="1">
        <a:spcBef>
          <a:spcPts val="300"/>
        </a:spcBef>
        <a:spcAft>
          <a:spcPts val="300"/>
        </a:spcAft>
        <a:buChar char="»"/>
        <a:defRPr sz="1800" kern="1200">
          <a:solidFill>
            <a:schemeClr val="tx1"/>
          </a:solidFill>
          <a:latin typeface="+mn-lt"/>
          <a:ea typeface="+mn-ea"/>
          <a:cs typeface="+mn-cs"/>
        </a:defRPr>
      </a:lvl5pPr>
      <a:lvl6pPr marL="1259840" indent="-228600" algn="l" defTabSz="913765" rtl="0" eaLnBrk="1" latinLnBrk="0" hangingPunct="1">
        <a:spcBef>
          <a:spcPts val="300"/>
        </a:spcBef>
        <a:spcAft>
          <a:spcPts val="300"/>
        </a:spcAft>
        <a:buFont typeface="Arial" panose="020B0604020202020204" pitchFamily="34" charset="0"/>
        <a:buChar char="•"/>
        <a:defRPr sz="1800" kern="1200">
          <a:solidFill>
            <a:schemeClr val="tx1"/>
          </a:solidFill>
          <a:latin typeface="+mn-lt"/>
          <a:ea typeface="+mn-ea"/>
          <a:cs typeface="+mn-cs"/>
        </a:defRPr>
      </a:lvl6pPr>
      <a:lvl7pPr marL="29718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3200" algn="l" defTabSz="913765" rtl="0" eaLnBrk="1" latinLnBrk="0" hangingPunct="1">
        <a:defRPr sz="1800" kern="1200">
          <a:solidFill>
            <a:schemeClr val="tx1"/>
          </a:solidFill>
          <a:latin typeface="+mn-lt"/>
          <a:ea typeface="+mn-ea"/>
          <a:cs typeface="+mn-cs"/>
        </a:defRPr>
      </a:lvl7pPr>
      <a:lvl8pPr marL="3200400" algn="l" defTabSz="913765" rtl="0" eaLnBrk="1" latinLnBrk="0" hangingPunct="1">
        <a:defRPr sz="1800" kern="1200">
          <a:solidFill>
            <a:schemeClr val="tx1"/>
          </a:solidFill>
          <a:latin typeface="+mn-lt"/>
          <a:ea typeface="+mn-ea"/>
          <a:cs typeface="+mn-cs"/>
        </a:defRPr>
      </a:lvl8pPr>
      <a:lvl9pPr marL="3657600" algn="l" defTabSz="913765"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7">
            <a:extLst>
              <a:ext uri="{28A0092B-C50C-407E-A947-70E740481C1C}">
                <a14:useLocalDpi xmlns:a14="http://schemas.microsoft.com/office/drawing/2010/main" val="0"/>
              </a:ext>
            </a:extLst>
          </a:blip>
          <a:srcRect l="40831"/>
          <a:stretch>
            <a:fillRect/>
          </a:stretch>
        </p:blipFill>
        <p:spPr>
          <a:xfrm>
            <a:off x="6807200" y="0"/>
            <a:ext cx="5384800" cy="6858000"/>
          </a:xfrm>
          <a:prstGeom prst="rect">
            <a:avLst/>
          </a:prstGeom>
        </p:spPr>
      </p:pic>
      <p:sp>
        <p:nvSpPr>
          <p:cNvPr id="1026" name="Rectangle 2"/>
          <p:cNvSpPr>
            <a:spLocks noGrp="1" noChangeArrowheads="1"/>
          </p:cNvSpPr>
          <p:nvPr>
            <p:ph type="title"/>
          </p:nvPr>
        </p:nvSpPr>
        <p:spPr bwMode="auto">
          <a:xfrm>
            <a:off x="609599" y="174625"/>
            <a:ext cx="9791700" cy="792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p>
            <a:pPr lvl="0"/>
            <a:r>
              <a:rPr lang="zh-CN" altLang="en-US" dirty="0"/>
              <a:t>单击此处编辑母版标题样式</a:t>
            </a:r>
          </a:p>
        </p:txBody>
      </p:sp>
      <p:sp>
        <p:nvSpPr>
          <p:cNvPr id="1027" name="Rectangle 3"/>
          <p:cNvSpPr>
            <a:spLocks noGrp="1" noChangeArrowheads="1"/>
          </p:cNvSpPr>
          <p:nvPr>
            <p:ph type="body" idx="1"/>
          </p:nvPr>
        </p:nvSpPr>
        <p:spPr bwMode="auto">
          <a:xfrm>
            <a:off x="609599" y="1196975"/>
            <a:ext cx="9791700" cy="4929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pPr lvl="0"/>
            <a:r>
              <a:rPr lang="zh-CN" altLang="en-US" dirty="0"/>
              <a:t>单击此处编辑母版文本样式</a:t>
            </a:r>
          </a:p>
          <a:p>
            <a:pPr lvl="2"/>
            <a:r>
              <a:rPr lang="zh-CN" altLang="en-US" dirty="0"/>
              <a:t>第二级</a:t>
            </a:r>
          </a:p>
          <a:p>
            <a:pPr lvl="3"/>
            <a:r>
              <a:rPr lang="zh-CN" altLang="en-US" dirty="0"/>
              <a:t>第三级</a:t>
            </a:r>
          </a:p>
          <a:p>
            <a:pPr lvl="4"/>
            <a:r>
              <a:rPr lang="zh-CN" altLang="en-US" dirty="0"/>
              <a:t>第四级</a:t>
            </a:r>
          </a:p>
          <a:p>
            <a:pPr lvl="5"/>
            <a:r>
              <a:rPr lang="zh-CN" altLang="en-US" dirty="0"/>
              <a:t>第五级</a:t>
            </a:r>
          </a:p>
        </p:txBody>
      </p:sp>
      <p:sp>
        <p:nvSpPr>
          <p:cNvPr id="3" name="日期占位符 2"/>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ABFA14F-DE9C-4D83-8C58-D4C03BB9FF78}" type="datetimeFigureOut">
              <a:rPr lang="zh-CN" altLang="en-US" smtClean="0"/>
              <a:t>2019/5/10</a:t>
            </a:fld>
            <a:endParaRPr lang="zh-CN" altLang="en-US"/>
          </a:p>
        </p:txBody>
      </p:sp>
      <p:sp>
        <p:nvSpPr>
          <p:cNvPr id="4" name="页脚占位符 3"/>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65270E0-6AE2-4237-BB53-507A805979F0}" type="slidenum">
              <a:rPr lang="zh-CN" altLang="zh-CN" smtClean="0"/>
              <a:t>‹#›</a:t>
            </a:fld>
            <a:endParaRPr lang="zh-CN" altLang="zh-CN"/>
          </a:p>
        </p:txBody>
      </p:sp>
      <p:pic>
        <p:nvPicPr>
          <p:cNvPr id="8" name="Picture 16" descr="C:\Program Files\Microsoft Office\MEDIA\OFFICE14\Lines\BD14769_.gif"/>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9661" y="966788"/>
            <a:ext cx="7620000" cy="95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Lst>
  <p:txStyles>
    <p:titleStyle>
      <a:lvl1pPr algn="l" rtl="0" eaLnBrk="1" fontAlgn="base" hangingPunct="1">
        <a:spcBef>
          <a:spcPct val="0"/>
        </a:spcBef>
        <a:spcAft>
          <a:spcPct val="0"/>
        </a:spcAft>
        <a:defRPr sz="2800" kern="1200">
          <a:solidFill>
            <a:srgbClr val="3376AD"/>
          </a:solidFill>
          <a:latin typeface="+mj-lt"/>
          <a:ea typeface="+mj-ea"/>
          <a:cs typeface="+mj-cs"/>
        </a:defRPr>
      </a:lvl1pPr>
      <a:lvl2pPr algn="l" rtl="0" eaLnBrk="1" fontAlgn="base" hangingPunct="1">
        <a:spcBef>
          <a:spcPct val="0"/>
        </a:spcBef>
        <a:spcAft>
          <a:spcPct val="0"/>
        </a:spcAft>
        <a:defRPr sz="3200">
          <a:solidFill>
            <a:srgbClr val="3376AD"/>
          </a:solidFill>
          <a:latin typeface="Britannic Bold" panose="020B0903060703020204" pitchFamily="34" charset="0"/>
          <a:ea typeface="微软雅黑" panose="020B0503020204020204" pitchFamily="34" charset="-122"/>
          <a:cs typeface="宋体" panose="02010600030101010101" pitchFamily="2" charset="-122"/>
        </a:defRPr>
      </a:lvl2pPr>
      <a:lvl3pPr algn="l" rtl="0" eaLnBrk="1" fontAlgn="base" hangingPunct="1">
        <a:spcBef>
          <a:spcPct val="0"/>
        </a:spcBef>
        <a:spcAft>
          <a:spcPct val="0"/>
        </a:spcAft>
        <a:defRPr sz="3200">
          <a:solidFill>
            <a:srgbClr val="3376AD"/>
          </a:solidFill>
          <a:latin typeface="Britannic Bold" panose="020B0903060703020204" pitchFamily="34" charset="0"/>
          <a:ea typeface="微软雅黑" panose="020B0503020204020204" pitchFamily="34" charset="-122"/>
          <a:cs typeface="宋体" panose="02010600030101010101" pitchFamily="2" charset="-122"/>
        </a:defRPr>
      </a:lvl3pPr>
      <a:lvl4pPr algn="l" rtl="0" eaLnBrk="1" fontAlgn="base" hangingPunct="1">
        <a:spcBef>
          <a:spcPct val="0"/>
        </a:spcBef>
        <a:spcAft>
          <a:spcPct val="0"/>
        </a:spcAft>
        <a:defRPr sz="3200">
          <a:solidFill>
            <a:srgbClr val="3376AD"/>
          </a:solidFill>
          <a:latin typeface="Britannic Bold" panose="020B0903060703020204" pitchFamily="34" charset="0"/>
          <a:ea typeface="微软雅黑" panose="020B0503020204020204" pitchFamily="34" charset="-122"/>
          <a:cs typeface="宋体" panose="02010600030101010101" pitchFamily="2" charset="-122"/>
        </a:defRPr>
      </a:lvl4pPr>
      <a:lvl5pPr algn="l" rtl="0" eaLnBrk="1" fontAlgn="base" hangingPunct="1">
        <a:spcBef>
          <a:spcPct val="0"/>
        </a:spcBef>
        <a:spcAft>
          <a:spcPct val="0"/>
        </a:spcAft>
        <a:defRPr sz="3200">
          <a:solidFill>
            <a:srgbClr val="3376AD"/>
          </a:solidFill>
          <a:latin typeface="Britannic Bold" panose="020B0903060703020204" pitchFamily="34" charset="0"/>
          <a:ea typeface="微软雅黑" panose="020B0503020204020204" pitchFamily="34" charset="-122"/>
          <a:cs typeface="宋体" panose="02010600030101010101" pitchFamily="2" charset="-122"/>
        </a:defRPr>
      </a:lvl5pPr>
      <a:lvl6pPr marL="457200" algn="ctr" rtl="0" eaLnBrk="1" fontAlgn="base" hangingPunct="1">
        <a:spcBef>
          <a:spcPct val="0"/>
        </a:spcBef>
        <a:spcAft>
          <a:spcPct val="0"/>
        </a:spcAft>
        <a:defRPr sz="3200">
          <a:solidFill>
            <a:schemeClr val="tx2"/>
          </a:solidFill>
          <a:latin typeface="Arial" panose="020B0604020202020204" pitchFamily="34" charset="0"/>
          <a:ea typeface="微软雅黑" panose="020B0503020204020204" pitchFamily="34" charset="-122"/>
          <a:cs typeface="宋体" panose="02010600030101010101" pitchFamily="2" charset="-122"/>
        </a:defRPr>
      </a:lvl6pPr>
      <a:lvl7pPr marL="914400" algn="ctr" rtl="0" eaLnBrk="1" fontAlgn="base" hangingPunct="1">
        <a:spcBef>
          <a:spcPct val="0"/>
        </a:spcBef>
        <a:spcAft>
          <a:spcPct val="0"/>
        </a:spcAft>
        <a:defRPr sz="3200">
          <a:solidFill>
            <a:schemeClr val="tx2"/>
          </a:solidFill>
          <a:latin typeface="Arial" panose="020B0604020202020204" pitchFamily="34" charset="0"/>
          <a:ea typeface="微软雅黑" panose="020B0503020204020204" pitchFamily="34" charset="-122"/>
          <a:cs typeface="宋体" panose="02010600030101010101" pitchFamily="2" charset="-122"/>
        </a:defRPr>
      </a:lvl7pPr>
      <a:lvl8pPr marL="1371600" algn="ctr" rtl="0" eaLnBrk="1" fontAlgn="base" hangingPunct="1">
        <a:spcBef>
          <a:spcPct val="0"/>
        </a:spcBef>
        <a:spcAft>
          <a:spcPct val="0"/>
        </a:spcAft>
        <a:defRPr sz="3200">
          <a:solidFill>
            <a:schemeClr val="tx2"/>
          </a:solidFill>
          <a:latin typeface="Arial" panose="020B0604020202020204" pitchFamily="34" charset="0"/>
          <a:ea typeface="微软雅黑" panose="020B0503020204020204" pitchFamily="34" charset="-122"/>
          <a:cs typeface="宋体" panose="02010600030101010101" pitchFamily="2" charset="-122"/>
        </a:defRPr>
      </a:lvl8pPr>
      <a:lvl9pPr marL="1828800" algn="ctr" rtl="0" eaLnBrk="1" fontAlgn="base" hangingPunct="1">
        <a:spcBef>
          <a:spcPct val="0"/>
        </a:spcBef>
        <a:spcAft>
          <a:spcPct val="0"/>
        </a:spcAft>
        <a:defRPr sz="3200">
          <a:solidFill>
            <a:schemeClr val="tx2"/>
          </a:solidFill>
          <a:latin typeface="Arial" panose="020B0604020202020204" pitchFamily="34" charset="0"/>
          <a:ea typeface="微软雅黑" panose="020B0503020204020204" pitchFamily="34" charset="-122"/>
          <a:cs typeface="宋体" panose="02010600030101010101" pitchFamily="2" charset="-122"/>
        </a:defRPr>
      </a:lvl9pPr>
    </p:titleStyle>
    <p:bodyStyle>
      <a:lvl1pPr marL="482600" indent="-482600" algn="l" rtl="0" eaLnBrk="1" fontAlgn="base" hangingPunct="1">
        <a:spcBef>
          <a:spcPts val="300"/>
        </a:spcBef>
        <a:spcAft>
          <a:spcPts val="300"/>
        </a:spcAft>
        <a:buClr>
          <a:schemeClr val="accent1">
            <a:lumMod val="75000"/>
          </a:schemeClr>
        </a:buClr>
        <a:buSzPct val="110000"/>
        <a:buFontTx/>
        <a:buBlip>
          <a:blip r:embed="rId9"/>
        </a:buBlip>
        <a:defRPr sz="2400" kern="1200">
          <a:solidFill>
            <a:schemeClr val="tx1"/>
          </a:solidFill>
          <a:latin typeface="+mn-lt"/>
          <a:ea typeface="+mn-ea"/>
          <a:cs typeface="+mn-cs"/>
        </a:defRPr>
      </a:lvl1pPr>
      <a:lvl2pPr marL="482600" indent="-482600" algn="l" rtl="0" eaLnBrk="1" fontAlgn="base" hangingPunct="1">
        <a:lnSpc>
          <a:spcPct val="130000"/>
        </a:lnSpc>
        <a:spcBef>
          <a:spcPct val="20000"/>
        </a:spcBef>
        <a:spcAft>
          <a:spcPct val="0"/>
        </a:spcAft>
        <a:buFont typeface="Calibri" panose="020F0502020204030204" charset="0"/>
        <a:buChar char=" "/>
        <a:defRPr sz="1600" kern="1200">
          <a:solidFill>
            <a:schemeClr val="bg1">
              <a:lumMod val="50000"/>
            </a:schemeClr>
          </a:solidFill>
          <a:latin typeface="+mn-lt"/>
          <a:ea typeface="+mn-ea"/>
          <a:cs typeface="+mn-cs"/>
        </a:defRPr>
      </a:lvl2pPr>
      <a:lvl3pPr marL="720090" indent="-228600" algn="l" rtl="0" eaLnBrk="1" fontAlgn="base" hangingPunct="1">
        <a:spcBef>
          <a:spcPts val="300"/>
        </a:spcBef>
        <a:spcAft>
          <a:spcPts val="300"/>
        </a:spcAft>
        <a:buChar char="•"/>
        <a:defRPr sz="2000" kern="1200">
          <a:solidFill>
            <a:schemeClr val="tx1"/>
          </a:solidFill>
          <a:latin typeface="+mn-lt"/>
          <a:ea typeface="+mn-ea"/>
          <a:cs typeface="+mn-cs"/>
        </a:defRPr>
      </a:lvl3pPr>
      <a:lvl4pPr marL="899795" indent="-228600" algn="l" rtl="0" eaLnBrk="1" fontAlgn="base" hangingPunct="1">
        <a:spcBef>
          <a:spcPts val="300"/>
        </a:spcBef>
        <a:spcAft>
          <a:spcPts val="300"/>
        </a:spcAft>
        <a:buChar char="–"/>
        <a:defRPr sz="1800" kern="1200">
          <a:solidFill>
            <a:schemeClr val="tx1"/>
          </a:solidFill>
          <a:latin typeface="+mn-lt"/>
          <a:ea typeface="+mn-ea"/>
          <a:cs typeface="+mn-cs"/>
        </a:defRPr>
      </a:lvl4pPr>
      <a:lvl5pPr marL="1080135" indent="-228600" algn="l" rtl="0" eaLnBrk="1" fontAlgn="base" hangingPunct="1">
        <a:spcBef>
          <a:spcPts val="300"/>
        </a:spcBef>
        <a:spcAft>
          <a:spcPts val="300"/>
        </a:spcAft>
        <a:buChar char="»"/>
        <a:defRPr sz="1800" kern="1200">
          <a:solidFill>
            <a:schemeClr val="tx1"/>
          </a:solidFill>
          <a:latin typeface="+mn-lt"/>
          <a:ea typeface="+mn-ea"/>
          <a:cs typeface="+mn-cs"/>
        </a:defRPr>
      </a:lvl5pPr>
      <a:lvl6pPr marL="1259840" indent="-228600" algn="l" defTabSz="913765" rtl="0" eaLnBrk="1" latinLnBrk="0" hangingPunct="1">
        <a:spcBef>
          <a:spcPts val="300"/>
        </a:spcBef>
        <a:spcAft>
          <a:spcPts val="300"/>
        </a:spcAft>
        <a:buFont typeface="Arial" panose="020B0604020202020204" pitchFamily="34" charset="0"/>
        <a:buChar char="•"/>
        <a:defRPr sz="1800" kern="1200">
          <a:solidFill>
            <a:schemeClr val="tx1"/>
          </a:solidFill>
          <a:latin typeface="+mn-lt"/>
          <a:ea typeface="+mn-ea"/>
          <a:cs typeface="+mn-cs"/>
        </a:defRPr>
      </a:lvl6pPr>
      <a:lvl7pPr marL="29718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3200" algn="l" defTabSz="913765" rtl="0" eaLnBrk="1" latinLnBrk="0" hangingPunct="1">
        <a:defRPr sz="1800" kern="1200">
          <a:solidFill>
            <a:schemeClr val="tx1"/>
          </a:solidFill>
          <a:latin typeface="+mn-lt"/>
          <a:ea typeface="+mn-ea"/>
          <a:cs typeface="+mn-cs"/>
        </a:defRPr>
      </a:lvl7pPr>
      <a:lvl8pPr marL="3200400" algn="l" defTabSz="913765" rtl="0" eaLnBrk="1" latinLnBrk="0" hangingPunct="1">
        <a:defRPr sz="1800" kern="1200">
          <a:solidFill>
            <a:schemeClr val="tx1"/>
          </a:solidFill>
          <a:latin typeface="+mn-lt"/>
          <a:ea typeface="+mn-ea"/>
          <a:cs typeface="+mn-cs"/>
        </a:defRPr>
      </a:lvl8pPr>
      <a:lvl9pPr marL="3657600" algn="l" defTabSz="913765"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7">
            <a:extLst>
              <a:ext uri="{28A0092B-C50C-407E-A947-70E740481C1C}">
                <a14:useLocalDpi xmlns:a14="http://schemas.microsoft.com/office/drawing/2010/main" val="0"/>
              </a:ext>
            </a:extLst>
          </a:blip>
          <a:srcRect l="40831"/>
          <a:stretch>
            <a:fillRect/>
          </a:stretch>
        </p:blipFill>
        <p:spPr>
          <a:xfrm>
            <a:off x="6807200" y="0"/>
            <a:ext cx="5384800" cy="6858000"/>
          </a:xfrm>
          <a:prstGeom prst="rect">
            <a:avLst/>
          </a:prstGeom>
        </p:spPr>
      </p:pic>
      <p:sp>
        <p:nvSpPr>
          <p:cNvPr id="1026" name="Rectangle 2"/>
          <p:cNvSpPr>
            <a:spLocks noGrp="1" noChangeArrowheads="1"/>
          </p:cNvSpPr>
          <p:nvPr>
            <p:ph type="title"/>
          </p:nvPr>
        </p:nvSpPr>
        <p:spPr bwMode="auto">
          <a:xfrm>
            <a:off x="609599" y="174625"/>
            <a:ext cx="9791700" cy="792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p>
            <a:pPr lvl="0"/>
            <a:r>
              <a:rPr lang="zh-CN" altLang="en-US" dirty="0"/>
              <a:t>单击此处编辑母版标题样式</a:t>
            </a:r>
          </a:p>
        </p:txBody>
      </p:sp>
      <p:sp>
        <p:nvSpPr>
          <p:cNvPr id="1027" name="Rectangle 3"/>
          <p:cNvSpPr>
            <a:spLocks noGrp="1" noChangeArrowheads="1"/>
          </p:cNvSpPr>
          <p:nvPr>
            <p:ph type="body" idx="1"/>
          </p:nvPr>
        </p:nvSpPr>
        <p:spPr bwMode="auto">
          <a:xfrm>
            <a:off x="609599" y="1196975"/>
            <a:ext cx="9791700" cy="4929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pPr lvl="0"/>
            <a:r>
              <a:rPr lang="zh-CN" altLang="en-US" dirty="0"/>
              <a:t>单击此处编辑母版文本样式</a:t>
            </a:r>
          </a:p>
          <a:p>
            <a:pPr lvl="2"/>
            <a:r>
              <a:rPr lang="zh-CN" altLang="en-US" dirty="0"/>
              <a:t>第二级</a:t>
            </a:r>
          </a:p>
          <a:p>
            <a:pPr lvl="3"/>
            <a:r>
              <a:rPr lang="zh-CN" altLang="en-US" dirty="0"/>
              <a:t>第三级</a:t>
            </a:r>
          </a:p>
          <a:p>
            <a:pPr lvl="4"/>
            <a:r>
              <a:rPr lang="zh-CN" altLang="en-US" dirty="0"/>
              <a:t>第四级</a:t>
            </a:r>
          </a:p>
          <a:p>
            <a:pPr lvl="5"/>
            <a:r>
              <a:rPr lang="zh-CN" altLang="en-US" dirty="0"/>
              <a:t>第五级</a:t>
            </a:r>
          </a:p>
        </p:txBody>
      </p:sp>
      <p:sp>
        <p:nvSpPr>
          <p:cNvPr id="3" name="日期占位符 2"/>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ABFA14F-DE9C-4D83-8C58-D4C03BB9FF78}" type="datetimeFigureOut">
              <a:rPr lang="zh-CN" altLang="en-US" smtClean="0"/>
              <a:t>2019/5/10</a:t>
            </a:fld>
            <a:endParaRPr lang="zh-CN" altLang="en-US"/>
          </a:p>
        </p:txBody>
      </p:sp>
      <p:sp>
        <p:nvSpPr>
          <p:cNvPr id="4" name="页脚占位符 3"/>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65270E0-6AE2-4237-BB53-507A805979F0}" type="slidenum">
              <a:rPr lang="zh-CN" altLang="zh-CN" smtClean="0"/>
              <a:t>‹#›</a:t>
            </a:fld>
            <a:endParaRPr lang="zh-CN" altLang="zh-CN"/>
          </a:p>
        </p:txBody>
      </p:sp>
      <p:pic>
        <p:nvPicPr>
          <p:cNvPr id="8" name="Picture 16" descr="C:\Program Files\Microsoft Office\MEDIA\OFFICE14\Lines\BD14769_.gif"/>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9661" y="966788"/>
            <a:ext cx="7620000" cy="95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Lst>
  <p:txStyles>
    <p:titleStyle>
      <a:lvl1pPr algn="l" rtl="0" eaLnBrk="1" fontAlgn="base" hangingPunct="1">
        <a:spcBef>
          <a:spcPct val="0"/>
        </a:spcBef>
        <a:spcAft>
          <a:spcPct val="0"/>
        </a:spcAft>
        <a:defRPr sz="2800" kern="1200">
          <a:solidFill>
            <a:srgbClr val="3376AD"/>
          </a:solidFill>
          <a:latin typeface="+mj-lt"/>
          <a:ea typeface="+mj-ea"/>
          <a:cs typeface="+mj-cs"/>
        </a:defRPr>
      </a:lvl1pPr>
      <a:lvl2pPr algn="l" rtl="0" eaLnBrk="1" fontAlgn="base" hangingPunct="1">
        <a:spcBef>
          <a:spcPct val="0"/>
        </a:spcBef>
        <a:spcAft>
          <a:spcPct val="0"/>
        </a:spcAft>
        <a:defRPr sz="3200">
          <a:solidFill>
            <a:srgbClr val="3376AD"/>
          </a:solidFill>
          <a:latin typeface="Britannic Bold" panose="020B0903060703020204" pitchFamily="34" charset="0"/>
          <a:ea typeface="微软雅黑" panose="020B0503020204020204" pitchFamily="34" charset="-122"/>
          <a:cs typeface="宋体" panose="02010600030101010101" pitchFamily="2" charset="-122"/>
        </a:defRPr>
      </a:lvl2pPr>
      <a:lvl3pPr algn="l" rtl="0" eaLnBrk="1" fontAlgn="base" hangingPunct="1">
        <a:spcBef>
          <a:spcPct val="0"/>
        </a:spcBef>
        <a:spcAft>
          <a:spcPct val="0"/>
        </a:spcAft>
        <a:defRPr sz="3200">
          <a:solidFill>
            <a:srgbClr val="3376AD"/>
          </a:solidFill>
          <a:latin typeface="Britannic Bold" panose="020B0903060703020204" pitchFamily="34" charset="0"/>
          <a:ea typeface="微软雅黑" panose="020B0503020204020204" pitchFamily="34" charset="-122"/>
          <a:cs typeface="宋体" panose="02010600030101010101" pitchFamily="2" charset="-122"/>
        </a:defRPr>
      </a:lvl3pPr>
      <a:lvl4pPr algn="l" rtl="0" eaLnBrk="1" fontAlgn="base" hangingPunct="1">
        <a:spcBef>
          <a:spcPct val="0"/>
        </a:spcBef>
        <a:spcAft>
          <a:spcPct val="0"/>
        </a:spcAft>
        <a:defRPr sz="3200">
          <a:solidFill>
            <a:srgbClr val="3376AD"/>
          </a:solidFill>
          <a:latin typeface="Britannic Bold" panose="020B0903060703020204" pitchFamily="34" charset="0"/>
          <a:ea typeface="微软雅黑" panose="020B0503020204020204" pitchFamily="34" charset="-122"/>
          <a:cs typeface="宋体" panose="02010600030101010101" pitchFamily="2" charset="-122"/>
        </a:defRPr>
      </a:lvl4pPr>
      <a:lvl5pPr algn="l" rtl="0" eaLnBrk="1" fontAlgn="base" hangingPunct="1">
        <a:spcBef>
          <a:spcPct val="0"/>
        </a:spcBef>
        <a:spcAft>
          <a:spcPct val="0"/>
        </a:spcAft>
        <a:defRPr sz="3200">
          <a:solidFill>
            <a:srgbClr val="3376AD"/>
          </a:solidFill>
          <a:latin typeface="Britannic Bold" panose="020B0903060703020204" pitchFamily="34" charset="0"/>
          <a:ea typeface="微软雅黑" panose="020B0503020204020204" pitchFamily="34" charset="-122"/>
          <a:cs typeface="宋体" panose="02010600030101010101" pitchFamily="2" charset="-122"/>
        </a:defRPr>
      </a:lvl5pPr>
      <a:lvl6pPr marL="457200" algn="ctr" rtl="0" eaLnBrk="1" fontAlgn="base" hangingPunct="1">
        <a:spcBef>
          <a:spcPct val="0"/>
        </a:spcBef>
        <a:spcAft>
          <a:spcPct val="0"/>
        </a:spcAft>
        <a:defRPr sz="3200">
          <a:solidFill>
            <a:schemeClr val="tx2"/>
          </a:solidFill>
          <a:latin typeface="Arial" panose="020B0604020202020204" pitchFamily="34" charset="0"/>
          <a:ea typeface="微软雅黑" panose="020B0503020204020204" pitchFamily="34" charset="-122"/>
          <a:cs typeface="宋体" panose="02010600030101010101" pitchFamily="2" charset="-122"/>
        </a:defRPr>
      </a:lvl6pPr>
      <a:lvl7pPr marL="914400" algn="ctr" rtl="0" eaLnBrk="1" fontAlgn="base" hangingPunct="1">
        <a:spcBef>
          <a:spcPct val="0"/>
        </a:spcBef>
        <a:spcAft>
          <a:spcPct val="0"/>
        </a:spcAft>
        <a:defRPr sz="3200">
          <a:solidFill>
            <a:schemeClr val="tx2"/>
          </a:solidFill>
          <a:latin typeface="Arial" panose="020B0604020202020204" pitchFamily="34" charset="0"/>
          <a:ea typeface="微软雅黑" panose="020B0503020204020204" pitchFamily="34" charset="-122"/>
          <a:cs typeface="宋体" panose="02010600030101010101" pitchFamily="2" charset="-122"/>
        </a:defRPr>
      </a:lvl7pPr>
      <a:lvl8pPr marL="1371600" algn="ctr" rtl="0" eaLnBrk="1" fontAlgn="base" hangingPunct="1">
        <a:spcBef>
          <a:spcPct val="0"/>
        </a:spcBef>
        <a:spcAft>
          <a:spcPct val="0"/>
        </a:spcAft>
        <a:defRPr sz="3200">
          <a:solidFill>
            <a:schemeClr val="tx2"/>
          </a:solidFill>
          <a:latin typeface="Arial" panose="020B0604020202020204" pitchFamily="34" charset="0"/>
          <a:ea typeface="微软雅黑" panose="020B0503020204020204" pitchFamily="34" charset="-122"/>
          <a:cs typeface="宋体" panose="02010600030101010101" pitchFamily="2" charset="-122"/>
        </a:defRPr>
      </a:lvl8pPr>
      <a:lvl9pPr marL="1828800" algn="ctr" rtl="0" eaLnBrk="1" fontAlgn="base" hangingPunct="1">
        <a:spcBef>
          <a:spcPct val="0"/>
        </a:spcBef>
        <a:spcAft>
          <a:spcPct val="0"/>
        </a:spcAft>
        <a:defRPr sz="3200">
          <a:solidFill>
            <a:schemeClr val="tx2"/>
          </a:solidFill>
          <a:latin typeface="Arial" panose="020B0604020202020204" pitchFamily="34" charset="0"/>
          <a:ea typeface="微软雅黑" panose="020B0503020204020204" pitchFamily="34" charset="-122"/>
          <a:cs typeface="宋体" panose="02010600030101010101" pitchFamily="2" charset="-122"/>
        </a:defRPr>
      </a:lvl9pPr>
    </p:titleStyle>
    <p:bodyStyle>
      <a:lvl1pPr marL="482600" indent="-482600" algn="l" rtl="0" eaLnBrk="1" fontAlgn="base" hangingPunct="1">
        <a:spcBef>
          <a:spcPts val="300"/>
        </a:spcBef>
        <a:spcAft>
          <a:spcPts val="300"/>
        </a:spcAft>
        <a:buClr>
          <a:schemeClr val="accent1">
            <a:lumMod val="75000"/>
          </a:schemeClr>
        </a:buClr>
        <a:buSzPct val="110000"/>
        <a:buFontTx/>
        <a:buBlip>
          <a:blip r:embed="rId9"/>
        </a:buBlip>
        <a:defRPr sz="2400" kern="1200">
          <a:solidFill>
            <a:schemeClr val="tx1"/>
          </a:solidFill>
          <a:latin typeface="+mn-lt"/>
          <a:ea typeface="+mn-ea"/>
          <a:cs typeface="+mn-cs"/>
        </a:defRPr>
      </a:lvl1pPr>
      <a:lvl2pPr marL="482600" indent="-482600" algn="l" rtl="0" eaLnBrk="1" fontAlgn="base" hangingPunct="1">
        <a:lnSpc>
          <a:spcPct val="130000"/>
        </a:lnSpc>
        <a:spcBef>
          <a:spcPct val="20000"/>
        </a:spcBef>
        <a:spcAft>
          <a:spcPct val="0"/>
        </a:spcAft>
        <a:buFont typeface="Calibri" panose="020F0502020204030204" charset="0"/>
        <a:buChar char=" "/>
        <a:defRPr sz="1600" kern="1200">
          <a:solidFill>
            <a:schemeClr val="bg1">
              <a:lumMod val="50000"/>
            </a:schemeClr>
          </a:solidFill>
          <a:latin typeface="+mn-lt"/>
          <a:ea typeface="+mn-ea"/>
          <a:cs typeface="+mn-cs"/>
        </a:defRPr>
      </a:lvl2pPr>
      <a:lvl3pPr marL="720090" indent="-228600" algn="l" rtl="0" eaLnBrk="1" fontAlgn="base" hangingPunct="1">
        <a:spcBef>
          <a:spcPts val="300"/>
        </a:spcBef>
        <a:spcAft>
          <a:spcPts val="300"/>
        </a:spcAft>
        <a:buChar char="•"/>
        <a:defRPr sz="2000" kern="1200">
          <a:solidFill>
            <a:schemeClr val="tx1"/>
          </a:solidFill>
          <a:latin typeface="+mn-lt"/>
          <a:ea typeface="+mn-ea"/>
          <a:cs typeface="+mn-cs"/>
        </a:defRPr>
      </a:lvl3pPr>
      <a:lvl4pPr marL="899795" indent="-228600" algn="l" rtl="0" eaLnBrk="1" fontAlgn="base" hangingPunct="1">
        <a:spcBef>
          <a:spcPts val="300"/>
        </a:spcBef>
        <a:spcAft>
          <a:spcPts val="300"/>
        </a:spcAft>
        <a:buChar char="–"/>
        <a:defRPr sz="1800" kern="1200">
          <a:solidFill>
            <a:schemeClr val="tx1"/>
          </a:solidFill>
          <a:latin typeface="+mn-lt"/>
          <a:ea typeface="+mn-ea"/>
          <a:cs typeface="+mn-cs"/>
        </a:defRPr>
      </a:lvl4pPr>
      <a:lvl5pPr marL="1080135" indent="-228600" algn="l" rtl="0" eaLnBrk="1" fontAlgn="base" hangingPunct="1">
        <a:spcBef>
          <a:spcPts val="300"/>
        </a:spcBef>
        <a:spcAft>
          <a:spcPts val="300"/>
        </a:spcAft>
        <a:buChar char="»"/>
        <a:defRPr sz="1800" kern="1200">
          <a:solidFill>
            <a:schemeClr val="tx1"/>
          </a:solidFill>
          <a:latin typeface="+mn-lt"/>
          <a:ea typeface="+mn-ea"/>
          <a:cs typeface="+mn-cs"/>
        </a:defRPr>
      </a:lvl5pPr>
      <a:lvl6pPr marL="1259840" indent="-228600" algn="l" defTabSz="913765" rtl="0" eaLnBrk="1" latinLnBrk="0" hangingPunct="1">
        <a:spcBef>
          <a:spcPts val="300"/>
        </a:spcBef>
        <a:spcAft>
          <a:spcPts val="300"/>
        </a:spcAft>
        <a:buFont typeface="Arial" panose="020B0604020202020204" pitchFamily="34" charset="0"/>
        <a:buChar char="•"/>
        <a:defRPr sz="1800" kern="1200">
          <a:solidFill>
            <a:schemeClr val="tx1"/>
          </a:solidFill>
          <a:latin typeface="+mn-lt"/>
          <a:ea typeface="+mn-ea"/>
          <a:cs typeface="+mn-cs"/>
        </a:defRPr>
      </a:lvl6pPr>
      <a:lvl7pPr marL="29718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3200" algn="l" defTabSz="913765" rtl="0" eaLnBrk="1" latinLnBrk="0" hangingPunct="1">
        <a:defRPr sz="1800" kern="1200">
          <a:solidFill>
            <a:schemeClr val="tx1"/>
          </a:solidFill>
          <a:latin typeface="+mn-lt"/>
          <a:ea typeface="+mn-ea"/>
          <a:cs typeface="+mn-cs"/>
        </a:defRPr>
      </a:lvl7pPr>
      <a:lvl8pPr marL="3200400" algn="l" defTabSz="913765" rtl="0" eaLnBrk="1" latinLnBrk="0" hangingPunct="1">
        <a:defRPr sz="1800" kern="1200">
          <a:solidFill>
            <a:schemeClr val="tx1"/>
          </a:solidFill>
          <a:latin typeface="+mn-lt"/>
          <a:ea typeface="+mn-ea"/>
          <a:cs typeface="+mn-cs"/>
        </a:defRPr>
      </a:lvl8pPr>
      <a:lvl9pPr marL="3657600" algn="l" defTabSz="913765"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7">
            <a:extLst>
              <a:ext uri="{28A0092B-C50C-407E-A947-70E740481C1C}">
                <a14:useLocalDpi xmlns:a14="http://schemas.microsoft.com/office/drawing/2010/main" val="0"/>
              </a:ext>
            </a:extLst>
          </a:blip>
          <a:srcRect l="40831"/>
          <a:stretch>
            <a:fillRect/>
          </a:stretch>
        </p:blipFill>
        <p:spPr>
          <a:xfrm>
            <a:off x="6807200" y="0"/>
            <a:ext cx="5384800" cy="6858000"/>
          </a:xfrm>
          <a:prstGeom prst="rect">
            <a:avLst/>
          </a:prstGeom>
        </p:spPr>
      </p:pic>
      <p:sp>
        <p:nvSpPr>
          <p:cNvPr id="1026" name="Rectangle 2"/>
          <p:cNvSpPr>
            <a:spLocks noGrp="1" noChangeArrowheads="1"/>
          </p:cNvSpPr>
          <p:nvPr>
            <p:ph type="title"/>
          </p:nvPr>
        </p:nvSpPr>
        <p:spPr bwMode="auto">
          <a:xfrm>
            <a:off x="609599" y="174625"/>
            <a:ext cx="9791700" cy="792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p>
            <a:pPr lvl="0"/>
            <a:r>
              <a:rPr lang="zh-CN" altLang="en-US" dirty="0"/>
              <a:t>单击此处编辑母版标题样式</a:t>
            </a:r>
          </a:p>
        </p:txBody>
      </p:sp>
      <p:sp>
        <p:nvSpPr>
          <p:cNvPr id="1027" name="Rectangle 3"/>
          <p:cNvSpPr>
            <a:spLocks noGrp="1" noChangeArrowheads="1"/>
          </p:cNvSpPr>
          <p:nvPr>
            <p:ph type="body" idx="1"/>
          </p:nvPr>
        </p:nvSpPr>
        <p:spPr bwMode="auto">
          <a:xfrm>
            <a:off x="609599" y="1196975"/>
            <a:ext cx="9791700" cy="4929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pPr lvl="0"/>
            <a:r>
              <a:rPr lang="zh-CN" altLang="en-US" dirty="0"/>
              <a:t>单击此处编辑母版文本样式</a:t>
            </a:r>
          </a:p>
          <a:p>
            <a:pPr lvl="2"/>
            <a:r>
              <a:rPr lang="zh-CN" altLang="en-US" dirty="0"/>
              <a:t>第二级</a:t>
            </a:r>
          </a:p>
          <a:p>
            <a:pPr lvl="3"/>
            <a:r>
              <a:rPr lang="zh-CN" altLang="en-US" dirty="0"/>
              <a:t>第三级</a:t>
            </a:r>
          </a:p>
          <a:p>
            <a:pPr lvl="4"/>
            <a:r>
              <a:rPr lang="zh-CN" altLang="en-US" dirty="0"/>
              <a:t>第四级</a:t>
            </a:r>
          </a:p>
          <a:p>
            <a:pPr lvl="5"/>
            <a:r>
              <a:rPr lang="zh-CN" altLang="en-US" dirty="0"/>
              <a:t>第五级</a:t>
            </a:r>
          </a:p>
        </p:txBody>
      </p:sp>
      <p:sp>
        <p:nvSpPr>
          <p:cNvPr id="3" name="日期占位符 2"/>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ABFA14F-DE9C-4D83-8C58-D4C03BB9FF78}" type="datetimeFigureOut">
              <a:rPr lang="zh-CN" altLang="en-US" smtClean="0"/>
              <a:t>2019/5/10</a:t>
            </a:fld>
            <a:endParaRPr lang="zh-CN" altLang="en-US"/>
          </a:p>
        </p:txBody>
      </p:sp>
      <p:sp>
        <p:nvSpPr>
          <p:cNvPr id="4" name="页脚占位符 3"/>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65270E0-6AE2-4237-BB53-507A805979F0}" type="slidenum">
              <a:rPr lang="zh-CN" altLang="zh-CN" smtClean="0"/>
              <a:t>‹#›</a:t>
            </a:fld>
            <a:endParaRPr lang="zh-CN" altLang="zh-CN"/>
          </a:p>
        </p:txBody>
      </p:sp>
      <p:pic>
        <p:nvPicPr>
          <p:cNvPr id="8" name="Picture 16" descr="C:\Program Files\Microsoft Office\MEDIA\OFFICE14\Lines\BD14769_.gif"/>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9661" y="966788"/>
            <a:ext cx="7620000" cy="95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Lst>
  <p:txStyles>
    <p:titleStyle>
      <a:lvl1pPr algn="l" rtl="0" eaLnBrk="1" fontAlgn="base" hangingPunct="1">
        <a:spcBef>
          <a:spcPct val="0"/>
        </a:spcBef>
        <a:spcAft>
          <a:spcPct val="0"/>
        </a:spcAft>
        <a:defRPr sz="2800" kern="1200">
          <a:solidFill>
            <a:srgbClr val="3376AD"/>
          </a:solidFill>
          <a:latin typeface="+mj-lt"/>
          <a:ea typeface="+mj-ea"/>
          <a:cs typeface="+mj-cs"/>
        </a:defRPr>
      </a:lvl1pPr>
      <a:lvl2pPr algn="l" rtl="0" eaLnBrk="1" fontAlgn="base" hangingPunct="1">
        <a:spcBef>
          <a:spcPct val="0"/>
        </a:spcBef>
        <a:spcAft>
          <a:spcPct val="0"/>
        </a:spcAft>
        <a:defRPr sz="3200">
          <a:solidFill>
            <a:srgbClr val="3376AD"/>
          </a:solidFill>
          <a:latin typeface="Britannic Bold" panose="020B0903060703020204" pitchFamily="34" charset="0"/>
          <a:ea typeface="微软雅黑" panose="020B0503020204020204" pitchFamily="34" charset="-122"/>
          <a:cs typeface="宋体" panose="02010600030101010101" pitchFamily="2" charset="-122"/>
        </a:defRPr>
      </a:lvl2pPr>
      <a:lvl3pPr algn="l" rtl="0" eaLnBrk="1" fontAlgn="base" hangingPunct="1">
        <a:spcBef>
          <a:spcPct val="0"/>
        </a:spcBef>
        <a:spcAft>
          <a:spcPct val="0"/>
        </a:spcAft>
        <a:defRPr sz="3200">
          <a:solidFill>
            <a:srgbClr val="3376AD"/>
          </a:solidFill>
          <a:latin typeface="Britannic Bold" panose="020B0903060703020204" pitchFamily="34" charset="0"/>
          <a:ea typeface="微软雅黑" panose="020B0503020204020204" pitchFamily="34" charset="-122"/>
          <a:cs typeface="宋体" panose="02010600030101010101" pitchFamily="2" charset="-122"/>
        </a:defRPr>
      </a:lvl3pPr>
      <a:lvl4pPr algn="l" rtl="0" eaLnBrk="1" fontAlgn="base" hangingPunct="1">
        <a:spcBef>
          <a:spcPct val="0"/>
        </a:spcBef>
        <a:spcAft>
          <a:spcPct val="0"/>
        </a:spcAft>
        <a:defRPr sz="3200">
          <a:solidFill>
            <a:srgbClr val="3376AD"/>
          </a:solidFill>
          <a:latin typeface="Britannic Bold" panose="020B0903060703020204" pitchFamily="34" charset="0"/>
          <a:ea typeface="微软雅黑" panose="020B0503020204020204" pitchFamily="34" charset="-122"/>
          <a:cs typeface="宋体" panose="02010600030101010101" pitchFamily="2" charset="-122"/>
        </a:defRPr>
      </a:lvl4pPr>
      <a:lvl5pPr algn="l" rtl="0" eaLnBrk="1" fontAlgn="base" hangingPunct="1">
        <a:spcBef>
          <a:spcPct val="0"/>
        </a:spcBef>
        <a:spcAft>
          <a:spcPct val="0"/>
        </a:spcAft>
        <a:defRPr sz="3200">
          <a:solidFill>
            <a:srgbClr val="3376AD"/>
          </a:solidFill>
          <a:latin typeface="Britannic Bold" panose="020B0903060703020204" pitchFamily="34" charset="0"/>
          <a:ea typeface="微软雅黑" panose="020B0503020204020204" pitchFamily="34" charset="-122"/>
          <a:cs typeface="宋体" panose="02010600030101010101" pitchFamily="2" charset="-122"/>
        </a:defRPr>
      </a:lvl5pPr>
      <a:lvl6pPr marL="457200" algn="ctr" rtl="0" eaLnBrk="1" fontAlgn="base" hangingPunct="1">
        <a:spcBef>
          <a:spcPct val="0"/>
        </a:spcBef>
        <a:spcAft>
          <a:spcPct val="0"/>
        </a:spcAft>
        <a:defRPr sz="3200">
          <a:solidFill>
            <a:schemeClr val="tx2"/>
          </a:solidFill>
          <a:latin typeface="Arial" panose="020B0604020202020204" pitchFamily="34" charset="0"/>
          <a:ea typeface="微软雅黑" panose="020B0503020204020204" pitchFamily="34" charset="-122"/>
          <a:cs typeface="宋体" panose="02010600030101010101" pitchFamily="2" charset="-122"/>
        </a:defRPr>
      </a:lvl6pPr>
      <a:lvl7pPr marL="914400" algn="ctr" rtl="0" eaLnBrk="1" fontAlgn="base" hangingPunct="1">
        <a:spcBef>
          <a:spcPct val="0"/>
        </a:spcBef>
        <a:spcAft>
          <a:spcPct val="0"/>
        </a:spcAft>
        <a:defRPr sz="3200">
          <a:solidFill>
            <a:schemeClr val="tx2"/>
          </a:solidFill>
          <a:latin typeface="Arial" panose="020B0604020202020204" pitchFamily="34" charset="0"/>
          <a:ea typeface="微软雅黑" panose="020B0503020204020204" pitchFamily="34" charset="-122"/>
          <a:cs typeface="宋体" panose="02010600030101010101" pitchFamily="2" charset="-122"/>
        </a:defRPr>
      </a:lvl7pPr>
      <a:lvl8pPr marL="1371600" algn="ctr" rtl="0" eaLnBrk="1" fontAlgn="base" hangingPunct="1">
        <a:spcBef>
          <a:spcPct val="0"/>
        </a:spcBef>
        <a:spcAft>
          <a:spcPct val="0"/>
        </a:spcAft>
        <a:defRPr sz="3200">
          <a:solidFill>
            <a:schemeClr val="tx2"/>
          </a:solidFill>
          <a:latin typeface="Arial" panose="020B0604020202020204" pitchFamily="34" charset="0"/>
          <a:ea typeface="微软雅黑" panose="020B0503020204020204" pitchFamily="34" charset="-122"/>
          <a:cs typeface="宋体" panose="02010600030101010101" pitchFamily="2" charset="-122"/>
        </a:defRPr>
      </a:lvl8pPr>
      <a:lvl9pPr marL="1828800" algn="ctr" rtl="0" eaLnBrk="1" fontAlgn="base" hangingPunct="1">
        <a:spcBef>
          <a:spcPct val="0"/>
        </a:spcBef>
        <a:spcAft>
          <a:spcPct val="0"/>
        </a:spcAft>
        <a:defRPr sz="3200">
          <a:solidFill>
            <a:schemeClr val="tx2"/>
          </a:solidFill>
          <a:latin typeface="Arial" panose="020B0604020202020204" pitchFamily="34" charset="0"/>
          <a:ea typeface="微软雅黑" panose="020B0503020204020204" pitchFamily="34" charset="-122"/>
          <a:cs typeface="宋体" panose="02010600030101010101" pitchFamily="2" charset="-122"/>
        </a:defRPr>
      </a:lvl9pPr>
    </p:titleStyle>
    <p:bodyStyle>
      <a:lvl1pPr marL="482600" indent="-482600" algn="l" rtl="0" eaLnBrk="1" fontAlgn="base" hangingPunct="1">
        <a:spcBef>
          <a:spcPts val="300"/>
        </a:spcBef>
        <a:spcAft>
          <a:spcPts val="300"/>
        </a:spcAft>
        <a:buClr>
          <a:schemeClr val="accent1">
            <a:lumMod val="75000"/>
          </a:schemeClr>
        </a:buClr>
        <a:buSzPct val="110000"/>
        <a:buFontTx/>
        <a:buBlip>
          <a:blip r:embed="rId9"/>
        </a:buBlip>
        <a:defRPr sz="2400" kern="1200">
          <a:solidFill>
            <a:schemeClr val="tx1"/>
          </a:solidFill>
          <a:latin typeface="+mn-lt"/>
          <a:ea typeface="+mn-ea"/>
          <a:cs typeface="+mn-cs"/>
        </a:defRPr>
      </a:lvl1pPr>
      <a:lvl2pPr marL="482600" indent="-482600" algn="l" rtl="0" eaLnBrk="1" fontAlgn="base" hangingPunct="1">
        <a:lnSpc>
          <a:spcPct val="130000"/>
        </a:lnSpc>
        <a:spcBef>
          <a:spcPct val="20000"/>
        </a:spcBef>
        <a:spcAft>
          <a:spcPct val="0"/>
        </a:spcAft>
        <a:buFont typeface="Calibri" panose="020F0502020204030204" charset="0"/>
        <a:buChar char=" "/>
        <a:defRPr sz="1600" kern="1200">
          <a:solidFill>
            <a:schemeClr val="bg1">
              <a:lumMod val="50000"/>
            </a:schemeClr>
          </a:solidFill>
          <a:latin typeface="+mn-lt"/>
          <a:ea typeface="+mn-ea"/>
          <a:cs typeface="+mn-cs"/>
        </a:defRPr>
      </a:lvl2pPr>
      <a:lvl3pPr marL="720090" indent="-228600" algn="l" rtl="0" eaLnBrk="1" fontAlgn="base" hangingPunct="1">
        <a:spcBef>
          <a:spcPts val="300"/>
        </a:spcBef>
        <a:spcAft>
          <a:spcPts val="300"/>
        </a:spcAft>
        <a:buChar char="•"/>
        <a:defRPr sz="2000" kern="1200">
          <a:solidFill>
            <a:schemeClr val="tx1"/>
          </a:solidFill>
          <a:latin typeface="+mn-lt"/>
          <a:ea typeface="+mn-ea"/>
          <a:cs typeface="+mn-cs"/>
        </a:defRPr>
      </a:lvl3pPr>
      <a:lvl4pPr marL="899795" indent="-228600" algn="l" rtl="0" eaLnBrk="1" fontAlgn="base" hangingPunct="1">
        <a:spcBef>
          <a:spcPts val="300"/>
        </a:spcBef>
        <a:spcAft>
          <a:spcPts val="300"/>
        </a:spcAft>
        <a:buChar char="–"/>
        <a:defRPr sz="1800" kern="1200">
          <a:solidFill>
            <a:schemeClr val="tx1"/>
          </a:solidFill>
          <a:latin typeface="+mn-lt"/>
          <a:ea typeface="+mn-ea"/>
          <a:cs typeface="+mn-cs"/>
        </a:defRPr>
      </a:lvl4pPr>
      <a:lvl5pPr marL="1080135" indent="-228600" algn="l" rtl="0" eaLnBrk="1" fontAlgn="base" hangingPunct="1">
        <a:spcBef>
          <a:spcPts val="300"/>
        </a:spcBef>
        <a:spcAft>
          <a:spcPts val="300"/>
        </a:spcAft>
        <a:buChar char="»"/>
        <a:defRPr sz="1800" kern="1200">
          <a:solidFill>
            <a:schemeClr val="tx1"/>
          </a:solidFill>
          <a:latin typeface="+mn-lt"/>
          <a:ea typeface="+mn-ea"/>
          <a:cs typeface="+mn-cs"/>
        </a:defRPr>
      </a:lvl5pPr>
      <a:lvl6pPr marL="1259840" indent="-228600" algn="l" defTabSz="913765" rtl="0" eaLnBrk="1" latinLnBrk="0" hangingPunct="1">
        <a:spcBef>
          <a:spcPts val="300"/>
        </a:spcBef>
        <a:spcAft>
          <a:spcPts val="300"/>
        </a:spcAft>
        <a:buFont typeface="Arial" panose="020B0604020202020204" pitchFamily="34" charset="0"/>
        <a:buChar char="•"/>
        <a:defRPr sz="1800" kern="1200">
          <a:solidFill>
            <a:schemeClr val="tx1"/>
          </a:solidFill>
          <a:latin typeface="+mn-lt"/>
          <a:ea typeface="+mn-ea"/>
          <a:cs typeface="+mn-cs"/>
        </a:defRPr>
      </a:lvl6pPr>
      <a:lvl7pPr marL="29718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3200" algn="l" defTabSz="913765" rtl="0" eaLnBrk="1" latinLnBrk="0" hangingPunct="1">
        <a:defRPr sz="1800" kern="1200">
          <a:solidFill>
            <a:schemeClr val="tx1"/>
          </a:solidFill>
          <a:latin typeface="+mn-lt"/>
          <a:ea typeface="+mn-ea"/>
          <a:cs typeface="+mn-cs"/>
        </a:defRPr>
      </a:lvl7pPr>
      <a:lvl8pPr marL="3200400" algn="l" defTabSz="913765" rtl="0" eaLnBrk="1" latinLnBrk="0" hangingPunct="1">
        <a:defRPr sz="1800" kern="1200">
          <a:solidFill>
            <a:schemeClr val="tx1"/>
          </a:solidFill>
          <a:latin typeface="+mn-lt"/>
          <a:ea typeface="+mn-ea"/>
          <a:cs typeface="+mn-cs"/>
        </a:defRPr>
      </a:lvl8pPr>
      <a:lvl9pPr marL="3657600" algn="l" defTabSz="913765"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7">
            <a:extLst>
              <a:ext uri="{28A0092B-C50C-407E-A947-70E740481C1C}">
                <a14:useLocalDpi xmlns:a14="http://schemas.microsoft.com/office/drawing/2010/main" val="0"/>
              </a:ext>
            </a:extLst>
          </a:blip>
          <a:srcRect l="40831"/>
          <a:stretch>
            <a:fillRect/>
          </a:stretch>
        </p:blipFill>
        <p:spPr>
          <a:xfrm>
            <a:off x="6807200" y="0"/>
            <a:ext cx="5384800" cy="6858000"/>
          </a:xfrm>
          <a:prstGeom prst="rect">
            <a:avLst/>
          </a:prstGeom>
        </p:spPr>
      </p:pic>
      <p:sp>
        <p:nvSpPr>
          <p:cNvPr id="1026" name="Rectangle 2"/>
          <p:cNvSpPr>
            <a:spLocks noGrp="1" noChangeArrowheads="1"/>
          </p:cNvSpPr>
          <p:nvPr>
            <p:ph type="title"/>
          </p:nvPr>
        </p:nvSpPr>
        <p:spPr bwMode="auto">
          <a:xfrm>
            <a:off x="609599" y="174625"/>
            <a:ext cx="9791700" cy="792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p>
            <a:pPr lvl="0"/>
            <a:r>
              <a:rPr lang="zh-CN" altLang="en-US" dirty="0"/>
              <a:t>单击此处编辑母版标题样式</a:t>
            </a:r>
          </a:p>
        </p:txBody>
      </p:sp>
      <p:sp>
        <p:nvSpPr>
          <p:cNvPr id="1027" name="Rectangle 3"/>
          <p:cNvSpPr>
            <a:spLocks noGrp="1" noChangeArrowheads="1"/>
          </p:cNvSpPr>
          <p:nvPr>
            <p:ph type="body" idx="1"/>
          </p:nvPr>
        </p:nvSpPr>
        <p:spPr bwMode="auto">
          <a:xfrm>
            <a:off x="609599" y="1196975"/>
            <a:ext cx="9791700" cy="4929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pPr lvl="0"/>
            <a:r>
              <a:rPr lang="zh-CN" altLang="en-US" dirty="0"/>
              <a:t>单击此处编辑母版文本样式</a:t>
            </a:r>
          </a:p>
          <a:p>
            <a:pPr lvl="2"/>
            <a:r>
              <a:rPr lang="zh-CN" altLang="en-US" dirty="0"/>
              <a:t>第二级</a:t>
            </a:r>
          </a:p>
          <a:p>
            <a:pPr lvl="3"/>
            <a:r>
              <a:rPr lang="zh-CN" altLang="en-US" dirty="0"/>
              <a:t>第三级</a:t>
            </a:r>
          </a:p>
          <a:p>
            <a:pPr lvl="4"/>
            <a:r>
              <a:rPr lang="zh-CN" altLang="en-US" dirty="0"/>
              <a:t>第四级</a:t>
            </a:r>
          </a:p>
          <a:p>
            <a:pPr lvl="5"/>
            <a:r>
              <a:rPr lang="zh-CN" altLang="en-US" dirty="0"/>
              <a:t>第五级</a:t>
            </a:r>
          </a:p>
        </p:txBody>
      </p:sp>
      <p:sp>
        <p:nvSpPr>
          <p:cNvPr id="3" name="日期占位符 2"/>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ABFA14F-DE9C-4D83-8C58-D4C03BB9FF78}" type="datetimeFigureOut">
              <a:rPr lang="zh-CN" altLang="en-US" smtClean="0"/>
              <a:t>2019/5/10</a:t>
            </a:fld>
            <a:endParaRPr lang="zh-CN" altLang="en-US"/>
          </a:p>
        </p:txBody>
      </p:sp>
      <p:sp>
        <p:nvSpPr>
          <p:cNvPr id="4" name="页脚占位符 3"/>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65270E0-6AE2-4237-BB53-507A805979F0}" type="slidenum">
              <a:rPr lang="zh-CN" altLang="zh-CN" smtClean="0"/>
              <a:t>‹#›</a:t>
            </a:fld>
            <a:endParaRPr lang="zh-CN" altLang="zh-CN"/>
          </a:p>
        </p:txBody>
      </p:sp>
      <p:pic>
        <p:nvPicPr>
          <p:cNvPr id="8" name="Picture 16" descr="C:\Program Files\Microsoft Office\MEDIA\OFFICE14\Lines\BD14769_.gif"/>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9661" y="966788"/>
            <a:ext cx="7620000" cy="95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763" r:id="rId1"/>
    <p:sldLayoutId id="2147483764" r:id="rId2"/>
    <p:sldLayoutId id="2147483765" r:id="rId3"/>
    <p:sldLayoutId id="2147483766" r:id="rId4"/>
    <p:sldLayoutId id="2147483767" r:id="rId5"/>
  </p:sldLayoutIdLst>
  <p:txStyles>
    <p:titleStyle>
      <a:lvl1pPr algn="l" rtl="0" eaLnBrk="1" fontAlgn="base" hangingPunct="1">
        <a:spcBef>
          <a:spcPct val="0"/>
        </a:spcBef>
        <a:spcAft>
          <a:spcPct val="0"/>
        </a:spcAft>
        <a:defRPr sz="2800" kern="1200">
          <a:solidFill>
            <a:srgbClr val="3376AD"/>
          </a:solidFill>
          <a:latin typeface="+mj-lt"/>
          <a:ea typeface="+mj-ea"/>
          <a:cs typeface="+mj-cs"/>
        </a:defRPr>
      </a:lvl1pPr>
      <a:lvl2pPr algn="l" rtl="0" eaLnBrk="1" fontAlgn="base" hangingPunct="1">
        <a:spcBef>
          <a:spcPct val="0"/>
        </a:spcBef>
        <a:spcAft>
          <a:spcPct val="0"/>
        </a:spcAft>
        <a:defRPr sz="3200">
          <a:solidFill>
            <a:srgbClr val="3376AD"/>
          </a:solidFill>
          <a:latin typeface="Britannic Bold" panose="020B0903060703020204" pitchFamily="34" charset="0"/>
          <a:ea typeface="微软雅黑" panose="020B0503020204020204" pitchFamily="34" charset="-122"/>
          <a:cs typeface="宋体" panose="02010600030101010101" pitchFamily="2" charset="-122"/>
        </a:defRPr>
      </a:lvl2pPr>
      <a:lvl3pPr algn="l" rtl="0" eaLnBrk="1" fontAlgn="base" hangingPunct="1">
        <a:spcBef>
          <a:spcPct val="0"/>
        </a:spcBef>
        <a:spcAft>
          <a:spcPct val="0"/>
        </a:spcAft>
        <a:defRPr sz="3200">
          <a:solidFill>
            <a:srgbClr val="3376AD"/>
          </a:solidFill>
          <a:latin typeface="Britannic Bold" panose="020B0903060703020204" pitchFamily="34" charset="0"/>
          <a:ea typeface="微软雅黑" panose="020B0503020204020204" pitchFamily="34" charset="-122"/>
          <a:cs typeface="宋体" panose="02010600030101010101" pitchFamily="2" charset="-122"/>
        </a:defRPr>
      </a:lvl3pPr>
      <a:lvl4pPr algn="l" rtl="0" eaLnBrk="1" fontAlgn="base" hangingPunct="1">
        <a:spcBef>
          <a:spcPct val="0"/>
        </a:spcBef>
        <a:spcAft>
          <a:spcPct val="0"/>
        </a:spcAft>
        <a:defRPr sz="3200">
          <a:solidFill>
            <a:srgbClr val="3376AD"/>
          </a:solidFill>
          <a:latin typeface="Britannic Bold" panose="020B0903060703020204" pitchFamily="34" charset="0"/>
          <a:ea typeface="微软雅黑" panose="020B0503020204020204" pitchFamily="34" charset="-122"/>
          <a:cs typeface="宋体" panose="02010600030101010101" pitchFamily="2" charset="-122"/>
        </a:defRPr>
      </a:lvl4pPr>
      <a:lvl5pPr algn="l" rtl="0" eaLnBrk="1" fontAlgn="base" hangingPunct="1">
        <a:spcBef>
          <a:spcPct val="0"/>
        </a:spcBef>
        <a:spcAft>
          <a:spcPct val="0"/>
        </a:spcAft>
        <a:defRPr sz="3200">
          <a:solidFill>
            <a:srgbClr val="3376AD"/>
          </a:solidFill>
          <a:latin typeface="Britannic Bold" panose="020B0903060703020204" pitchFamily="34" charset="0"/>
          <a:ea typeface="微软雅黑" panose="020B0503020204020204" pitchFamily="34" charset="-122"/>
          <a:cs typeface="宋体" panose="02010600030101010101" pitchFamily="2" charset="-122"/>
        </a:defRPr>
      </a:lvl5pPr>
      <a:lvl6pPr marL="457200" algn="ctr" rtl="0" eaLnBrk="1" fontAlgn="base" hangingPunct="1">
        <a:spcBef>
          <a:spcPct val="0"/>
        </a:spcBef>
        <a:spcAft>
          <a:spcPct val="0"/>
        </a:spcAft>
        <a:defRPr sz="3200">
          <a:solidFill>
            <a:schemeClr val="tx2"/>
          </a:solidFill>
          <a:latin typeface="Arial" panose="020B0604020202020204" pitchFamily="34" charset="0"/>
          <a:ea typeface="微软雅黑" panose="020B0503020204020204" pitchFamily="34" charset="-122"/>
          <a:cs typeface="宋体" panose="02010600030101010101" pitchFamily="2" charset="-122"/>
        </a:defRPr>
      </a:lvl6pPr>
      <a:lvl7pPr marL="914400" algn="ctr" rtl="0" eaLnBrk="1" fontAlgn="base" hangingPunct="1">
        <a:spcBef>
          <a:spcPct val="0"/>
        </a:spcBef>
        <a:spcAft>
          <a:spcPct val="0"/>
        </a:spcAft>
        <a:defRPr sz="3200">
          <a:solidFill>
            <a:schemeClr val="tx2"/>
          </a:solidFill>
          <a:latin typeface="Arial" panose="020B0604020202020204" pitchFamily="34" charset="0"/>
          <a:ea typeface="微软雅黑" panose="020B0503020204020204" pitchFamily="34" charset="-122"/>
          <a:cs typeface="宋体" panose="02010600030101010101" pitchFamily="2" charset="-122"/>
        </a:defRPr>
      </a:lvl7pPr>
      <a:lvl8pPr marL="1371600" algn="ctr" rtl="0" eaLnBrk="1" fontAlgn="base" hangingPunct="1">
        <a:spcBef>
          <a:spcPct val="0"/>
        </a:spcBef>
        <a:spcAft>
          <a:spcPct val="0"/>
        </a:spcAft>
        <a:defRPr sz="3200">
          <a:solidFill>
            <a:schemeClr val="tx2"/>
          </a:solidFill>
          <a:latin typeface="Arial" panose="020B0604020202020204" pitchFamily="34" charset="0"/>
          <a:ea typeface="微软雅黑" panose="020B0503020204020204" pitchFamily="34" charset="-122"/>
          <a:cs typeface="宋体" panose="02010600030101010101" pitchFamily="2" charset="-122"/>
        </a:defRPr>
      </a:lvl8pPr>
      <a:lvl9pPr marL="1828800" algn="ctr" rtl="0" eaLnBrk="1" fontAlgn="base" hangingPunct="1">
        <a:spcBef>
          <a:spcPct val="0"/>
        </a:spcBef>
        <a:spcAft>
          <a:spcPct val="0"/>
        </a:spcAft>
        <a:defRPr sz="3200">
          <a:solidFill>
            <a:schemeClr val="tx2"/>
          </a:solidFill>
          <a:latin typeface="Arial" panose="020B0604020202020204" pitchFamily="34" charset="0"/>
          <a:ea typeface="微软雅黑" panose="020B0503020204020204" pitchFamily="34" charset="-122"/>
          <a:cs typeface="宋体" panose="02010600030101010101" pitchFamily="2" charset="-122"/>
        </a:defRPr>
      </a:lvl9pPr>
    </p:titleStyle>
    <p:bodyStyle>
      <a:lvl1pPr marL="482600" indent="-482600" algn="l" rtl="0" eaLnBrk="1" fontAlgn="base" hangingPunct="1">
        <a:spcBef>
          <a:spcPts val="300"/>
        </a:spcBef>
        <a:spcAft>
          <a:spcPts val="300"/>
        </a:spcAft>
        <a:buClr>
          <a:schemeClr val="accent1">
            <a:lumMod val="75000"/>
          </a:schemeClr>
        </a:buClr>
        <a:buSzPct val="110000"/>
        <a:buFontTx/>
        <a:buBlip>
          <a:blip r:embed="rId9"/>
        </a:buBlip>
        <a:defRPr sz="2400" kern="1200">
          <a:solidFill>
            <a:schemeClr val="tx1"/>
          </a:solidFill>
          <a:latin typeface="+mn-lt"/>
          <a:ea typeface="+mn-ea"/>
          <a:cs typeface="+mn-cs"/>
        </a:defRPr>
      </a:lvl1pPr>
      <a:lvl2pPr marL="482600" indent="-482600" algn="l" rtl="0" eaLnBrk="1" fontAlgn="base" hangingPunct="1">
        <a:lnSpc>
          <a:spcPct val="130000"/>
        </a:lnSpc>
        <a:spcBef>
          <a:spcPct val="20000"/>
        </a:spcBef>
        <a:spcAft>
          <a:spcPct val="0"/>
        </a:spcAft>
        <a:buFont typeface="Calibri" panose="020F0502020204030204" charset="0"/>
        <a:buChar char=" "/>
        <a:defRPr sz="1600" kern="1200">
          <a:solidFill>
            <a:schemeClr val="bg1">
              <a:lumMod val="50000"/>
            </a:schemeClr>
          </a:solidFill>
          <a:latin typeface="+mn-lt"/>
          <a:ea typeface="+mn-ea"/>
          <a:cs typeface="+mn-cs"/>
        </a:defRPr>
      </a:lvl2pPr>
      <a:lvl3pPr marL="720090" indent="-228600" algn="l" rtl="0" eaLnBrk="1" fontAlgn="base" hangingPunct="1">
        <a:spcBef>
          <a:spcPts val="300"/>
        </a:spcBef>
        <a:spcAft>
          <a:spcPts val="300"/>
        </a:spcAft>
        <a:buChar char="•"/>
        <a:defRPr sz="2000" kern="1200">
          <a:solidFill>
            <a:schemeClr val="tx1"/>
          </a:solidFill>
          <a:latin typeface="+mn-lt"/>
          <a:ea typeface="+mn-ea"/>
          <a:cs typeface="+mn-cs"/>
        </a:defRPr>
      </a:lvl3pPr>
      <a:lvl4pPr marL="899795" indent="-228600" algn="l" rtl="0" eaLnBrk="1" fontAlgn="base" hangingPunct="1">
        <a:spcBef>
          <a:spcPts val="300"/>
        </a:spcBef>
        <a:spcAft>
          <a:spcPts val="300"/>
        </a:spcAft>
        <a:buChar char="–"/>
        <a:defRPr sz="1800" kern="1200">
          <a:solidFill>
            <a:schemeClr val="tx1"/>
          </a:solidFill>
          <a:latin typeface="+mn-lt"/>
          <a:ea typeface="+mn-ea"/>
          <a:cs typeface="+mn-cs"/>
        </a:defRPr>
      </a:lvl4pPr>
      <a:lvl5pPr marL="1080135" indent="-228600" algn="l" rtl="0" eaLnBrk="1" fontAlgn="base" hangingPunct="1">
        <a:spcBef>
          <a:spcPts val="300"/>
        </a:spcBef>
        <a:spcAft>
          <a:spcPts val="300"/>
        </a:spcAft>
        <a:buChar char="»"/>
        <a:defRPr sz="1800" kern="1200">
          <a:solidFill>
            <a:schemeClr val="tx1"/>
          </a:solidFill>
          <a:latin typeface="+mn-lt"/>
          <a:ea typeface="+mn-ea"/>
          <a:cs typeface="+mn-cs"/>
        </a:defRPr>
      </a:lvl5pPr>
      <a:lvl6pPr marL="1259840" indent="-228600" algn="l" defTabSz="913765" rtl="0" eaLnBrk="1" latinLnBrk="0" hangingPunct="1">
        <a:spcBef>
          <a:spcPts val="300"/>
        </a:spcBef>
        <a:spcAft>
          <a:spcPts val="300"/>
        </a:spcAft>
        <a:buFont typeface="Arial" panose="020B0604020202020204" pitchFamily="34" charset="0"/>
        <a:buChar char="•"/>
        <a:defRPr sz="1800" kern="1200">
          <a:solidFill>
            <a:schemeClr val="tx1"/>
          </a:solidFill>
          <a:latin typeface="+mn-lt"/>
          <a:ea typeface="+mn-ea"/>
          <a:cs typeface="+mn-cs"/>
        </a:defRPr>
      </a:lvl6pPr>
      <a:lvl7pPr marL="29718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3200" algn="l" defTabSz="913765" rtl="0" eaLnBrk="1" latinLnBrk="0" hangingPunct="1">
        <a:defRPr sz="1800" kern="1200">
          <a:solidFill>
            <a:schemeClr val="tx1"/>
          </a:solidFill>
          <a:latin typeface="+mn-lt"/>
          <a:ea typeface="+mn-ea"/>
          <a:cs typeface="+mn-cs"/>
        </a:defRPr>
      </a:lvl7pPr>
      <a:lvl8pPr marL="3200400" algn="l" defTabSz="913765" rtl="0" eaLnBrk="1" latinLnBrk="0" hangingPunct="1">
        <a:defRPr sz="1800" kern="1200">
          <a:solidFill>
            <a:schemeClr val="tx1"/>
          </a:solidFill>
          <a:latin typeface="+mn-lt"/>
          <a:ea typeface="+mn-ea"/>
          <a:cs typeface="+mn-cs"/>
        </a:defRPr>
      </a:lvl8pPr>
      <a:lvl9pPr marL="3657600" algn="l" defTabSz="913765"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34.xml"/><Relationship Id="rId2" Type="http://schemas.openxmlformats.org/officeDocument/2006/relationships/tags" Target="../tags/tag24.xml"/><Relationship Id="rId1" Type="http://schemas.openxmlformats.org/officeDocument/2006/relationships/tags" Target="../tags/tag23.xml"/><Relationship Id="rId4" Type="http://schemas.openxmlformats.org/officeDocument/2006/relationships/notesSlide" Target="../notesSlides/notesSlide8.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32.xml"/><Relationship Id="rId2" Type="http://schemas.openxmlformats.org/officeDocument/2006/relationships/tags" Target="../tags/tag26.xml"/><Relationship Id="rId1" Type="http://schemas.openxmlformats.org/officeDocument/2006/relationships/tags" Target="../tags/tag25.xml"/><Relationship Id="rId4" Type="http://schemas.openxmlformats.org/officeDocument/2006/relationships/notesSlide" Target="../notesSlides/notesSlide9.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32.xml"/><Relationship Id="rId2" Type="http://schemas.openxmlformats.org/officeDocument/2006/relationships/tags" Target="../tags/tag28.xml"/><Relationship Id="rId1" Type="http://schemas.openxmlformats.org/officeDocument/2006/relationships/tags" Target="../tags/tag27.xml"/><Relationship Id="rId4" Type="http://schemas.openxmlformats.org/officeDocument/2006/relationships/notesSlide" Target="../notesSlides/notesSlide10.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34.xml"/><Relationship Id="rId2" Type="http://schemas.openxmlformats.org/officeDocument/2006/relationships/tags" Target="../tags/tag30.xml"/><Relationship Id="rId1" Type="http://schemas.openxmlformats.org/officeDocument/2006/relationships/tags" Target="../tags/tag29.xml"/><Relationship Id="rId4" Type="http://schemas.openxmlformats.org/officeDocument/2006/relationships/notesSlide" Target="../notesSlides/notesSlide11.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32.xml"/><Relationship Id="rId7" Type="http://schemas.openxmlformats.org/officeDocument/2006/relationships/image" Target="../media/image8.png"/><Relationship Id="rId2" Type="http://schemas.openxmlformats.org/officeDocument/2006/relationships/tags" Target="../tags/tag32.xml"/><Relationship Id="rId1" Type="http://schemas.openxmlformats.org/officeDocument/2006/relationships/tags" Target="../tags/tag3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notesSlide" Target="../notesSlides/notesSlide12.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32.xml"/><Relationship Id="rId2" Type="http://schemas.openxmlformats.org/officeDocument/2006/relationships/tags" Target="../tags/tag34.xml"/><Relationship Id="rId1" Type="http://schemas.openxmlformats.org/officeDocument/2006/relationships/tags" Target="../tags/tag33.xml"/><Relationship Id="rId4" Type="http://schemas.openxmlformats.org/officeDocument/2006/relationships/notesSlide" Target="../notesSlides/notesSlide13.xml"/></Relationships>
</file>

<file path=ppt/slides/_rels/slide16.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image" Target="../media/image9.GIF"/><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tags" Target="../tags/tag37.xml"/><Relationship Id="rId7" Type="http://schemas.openxmlformats.org/officeDocument/2006/relationships/image" Target="../media/image5.png"/><Relationship Id="rId2" Type="http://schemas.openxmlformats.org/officeDocument/2006/relationships/tags" Target="../tags/tag36.xml"/><Relationship Id="rId1" Type="http://schemas.openxmlformats.org/officeDocument/2006/relationships/tags" Target="../tags/tag35.xml"/><Relationship Id="rId6" Type="http://schemas.openxmlformats.org/officeDocument/2006/relationships/notesSlide" Target="../notesSlides/notesSlide14.xml"/><Relationship Id="rId5" Type="http://schemas.openxmlformats.org/officeDocument/2006/relationships/slideLayout" Target="../slideLayouts/slideLayout37.xml"/><Relationship Id="rId4" Type="http://schemas.openxmlformats.org/officeDocument/2006/relationships/tags" Target="../tags/tag38.xml"/></Relationships>
</file>

<file path=ppt/slides/_rels/slide18.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image" Target="../media/image11.GIF"/><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3" Type="http://schemas.openxmlformats.org/officeDocument/2006/relationships/tags" Target="../tags/tag6.xml"/><Relationship Id="rId7" Type="http://schemas.openxmlformats.org/officeDocument/2006/relationships/image" Target="../media/image5.png"/><Relationship Id="rId2" Type="http://schemas.openxmlformats.org/officeDocument/2006/relationships/tags" Target="../tags/tag5.xml"/><Relationship Id="rId1" Type="http://schemas.openxmlformats.org/officeDocument/2006/relationships/tags" Target="../tags/tag4.xml"/><Relationship Id="rId6" Type="http://schemas.openxmlformats.org/officeDocument/2006/relationships/slideLayout" Target="../slideLayouts/slideLayout5.xml"/><Relationship Id="rId5" Type="http://schemas.openxmlformats.org/officeDocument/2006/relationships/tags" Target="../tags/tag8.xml"/><Relationship Id="rId4" Type="http://schemas.openxmlformats.org/officeDocument/2006/relationships/tags" Target="../tags/tag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0.xml"/><Relationship Id="rId2" Type="http://schemas.openxmlformats.org/officeDocument/2006/relationships/tags" Target="../tags/tag40.xml"/><Relationship Id="rId1" Type="http://schemas.openxmlformats.org/officeDocument/2006/relationships/tags" Target="../tags/tag39.xml"/><Relationship Id="rId4" Type="http://schemas.openxmlformats.org/officeDocument/2006/relationships/notesSlide" Target="../notesSlides/notesSlide16.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0.xml"/><Relationship Id="rId2" Type="http://schemas.openxmlformats.org/officeDocument/2006/relationships/tags" Target="../tags/tag42.xml"/><Relationship Id="rId1" Type="http://schemas.openxmlformats.org/officeDocument/2006/relationships/tags" Target="../tags/tag41.xml"/><Relationship Id="rId4" Type="http://schemas.openxmlformats.org/officeDocument/2006/relationships/notesSlide" Target="../notesSlides/notesSlide17.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0.xml"/><Relationship Id="rId2" Type="http://schemas.openxmlformats.org/officeDocument/2006/relationships/tags" Target="../tags/tag44.xml"/><Relationship Id="rId1" Type="http://schemas.openxmlformats.org/officeDocument/2006/relationships/tags" Target="../tags/tag43.xml"/><Relationship Id="rId4" Type="http://schemas.openxmlformats.org/officeDocument/2006/relationships/notesSlide" Target="../notesSlides/notesSlide18.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4.xml"/><Relationship Id="rId7" Type="http://schemas.openxmlformats.org/officeDocument/2006/relationships/image" Target="../media/image15.png"/><Relationship Id="rId2" Type="http://schemas.openxmlformats.org/officeDocument/2006/relationships/tags" Target="../tags/tag46.xml"/><Relationship Id="rId1" Type="http://schemas.openxmlformats.org/officeDocument/2006/relationships/tags" Target="../tags/tag45.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notesSlide" Target="../notesSlides/notesSlide19.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4.xml"/><Relationship Id="rId2" Type="http://schemas.openxmlformats.org/officeDocument/2006/relationships/tags" Target="../tags/tag48.xml"/><Relationship Id="rId1" Type="http://schemas.openxmlformats.org/officeDocument/2006/relationships/tags" Target="../tags/tag47.xml"/><Relationship Id="rId4" Type="http://schemas.openxmlformats.org/officeDocument/2006/relationships/notesSlide" Target="../notesSlides/notesSlide20.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8.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9.xml"/><Relationship Id="rId2" Type="http://schemas.openxmlformats.org/officeDocument/2006/relationships/tags" Target="../tags/tag50.xml"/><Relationship Id="rId1" Type="http://schemas.openxmlformats.org/officeDocument/2006/relationships/tags" Target="../tags/tag49.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notesSlide" Target="../notesSlides/notesSlide22.xml"/></Relationships>
</file>

<file path=ppt/slides/_rels/slide28.xml.rels><?xml version="1.0" encoding="UTF-8" standalone="yes"?>
<Relationships xmlns="http://schemas.openxmlformats.org/package/2006/relationships"><Relationship Id="rId2" Type="http://schemas.openxmlformats.org/officeDocument/2006/relationships/image" Target="../media/image18.GIF"/><Relationship Id="rId1" Type="http://schemas.openxmlformats.org/officeDocument/2006/relationships/slideLayout" Target="../slideLayouts/slideLayout43.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52.xml"/><Relationship Id="rId1" Type="http://schemas.openxmlformats.org/officeDocument/2006/relationships/tags" Target="../tags/tag51.xml"/><Relationship Id="rId4" Type="http://schemas.openxmlformats.org/officeDocument/2006/relationships/notesSlide" Target="../notesSlides/notesSlide23.xml"/></Relationships>
</file>

<file path=ppt/slides/_rels/slide3.xml.rels><?xml version="1.0" encoding="UTF-8" standalone="yes"?>
<Relationships xmlns="http://schemas.openxmlformats.org/package/2006/relationships"><Relationship Id="rId3" Type="http://schemas.openxmlformats.org/officeDocument/2006/relationships/tags" Target="../tags/tag11.xml"/><Relationship Id="rId7" Type="http://schemas.openxmlformats.org/officeDocument/2006/relationships/image" Target="../media/image5.png"/><Relationship Id="rId2" Type="http://schemas.openxmlformats.org/officeDocument/2006/relationships/tags" Target="../tags/tag10.xml"/><Relationship Id="rId1" Type="http://schemas.openxmlformats.org/officeDocument/2006/relationships/tags" Target="../tags/tag9.xml"/><Relationship Id="rId6" Type="http://schemas.openxmlformats.org/officeDocument/2006/relationships/notesSlide" Target="../notesSlides/notesSlide2.xml"/><Relationship Id="rId5" Type="http://schemas.openxmlformats.org/officeDocument/2006/relationships/slideLayout" Target="../slideLayouts/slideLayout3.xml"/><Relationship Id="rId4" Type="http://schemas.openxmlformats.org/officeDocument/2006/relationships/tags" Target="../tags/tag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34.xml"/><Relationship Id="rId2" Type="http://schemas.openxmlformats.org/officeDocument/2006/relationships/tags" Target="../tags/tag14.xml"/><Relationship Id="rId1" Type="http://schemas.openxmlformats.org/officeDocument/2006/relationships/tags" Target="../tags/tag13.xml"/><Relationship Id="rId4" Type="http://schemas.openxmlformats.org/officeDocument/2006/relationships/notesSlide" Target="../notesSlides/notesSlide3.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34.xml"/><Relationship Id="rId2" Type="http://schemas.openxmlformats.org/officeDocument/2006/relationships/tags" Target="../tags/tag16.xml"/><Relationship Id="rId1" Type="http://schemas.openxmlformats.org/officeDocument/2006/relationships/tags" Target="../tags/tag15.xml"/><Relationship Id="rId4"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34.xml"/><Relationship Id="rId2" Type="http://schemas.openxmlformats.org/officeDocument/2006/relationships/tags" Target="../tags/tag18.xml"/><Relationship Id="rId1" Type="http://schemas.openxmlformats.org/officeDocument/2006/relationships/tags" Target="../tags/tag17.xml"/><Relationship Id="rId4" Type="http://schemas.openxmlformats.org/officeDocument/2006/relationships/notesSlide" Target="../notesSlides/notesSlide5.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34.xml"/><Relationship Id="rId2" Type="http://schemas.openxmlformats.org/officeDocument/2006/relationships/tags" Target="../tags/tag20.xml"/><Relationship Id="rId1" Type="http://schemas.openxmlformats.org/officeDocument/2006/relationships/tags" Target="../tags/tag19.xml"/><Relationship Id="rId4" Type="http://schemas.openxmlformats.org/officeDocument/2006/relationships/notesSlide" Target="../notesSlides/notesSlide6.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34.xml"/><Relationship Id="rId2" Type="http://schemas.openxmlformats.org/officeDocument/2006/relationships/tags" Target="../tags/tag22.xml"/><Relationship Id="rId1" Type="http://schemas.openxmlformats.org/officeDocument/2006/relationships/tags" Target="../tags/tag21.xml"/><Relationship Id="rId4"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ctrTitle"/>
            <p:custDataLst>
              <p:tags r:id="rId2"/>
            </p:custDataLst>
          </p:nvPr>
        </p:nvSpPr>
        <p:spPr>
          <a:xfrm>
            <a:off x="117260" y="2163765"/>
            <a:ext cx="6843135" cy="1114424"/>
          </a:xfrm>
        </p:spPr>
        <p:txBody>
          <a:bodyPr>
            <a:noAutofit/>
          </a:bodyPr>
          <a:lstStyle/>
          <a:p>
            <a:r>
              <a:rPr lang="da-DK" altLang="zh-CN" sz="4800" dirty="0"/>
              <a:t>HTML5</a:t>
            </a:r>
            <a:r>
              <a:rPr lang="zh-CN" altLang="en-US" sz="4800" dirty="0"/>
              <a:t>与</a:t>
            </a:r>
            <a:r>
              <a:rPr lang="en-US" altLang="zh-CN" sz="4800" dirty="0"/>
              <a:t>CSS3</a:t>
            </a:r>
            <a:r>
              <a:rPr lang="zh-CN" altLang="en-US" sz="4800" dirty="0"/>
              <a:t>前端开发</a:t>
            </a:r>
            <a:endParaRPr lang="zh-CN" sz="4800" dirty="0"/>
          </a:p>
        </p:txBody>
      </p:sp>
      <p:sp>
        <p:nvSpPr>
          <p:cNvPr id="4099" name="Rectangle 3"/>
          <p:cNvSpPr>
            <a:spLocks noGrp="1" noChangeArrowheads="1"/>
          </p:cNvSpPr>
          <p:nvPr>
            <p:ph type="subTitle" idx="1"/>
            <p:custDataLst>
              <p:tags r:id="rId3"/>
            </p:custDataLst>
          </p:nvPr>
        </p:nvSpPr>
        <p:spPr>
          <a:xfrm>
            <a:off x="431800" y="3933826"/>
            <a:ext cx="6312497" cy="609599"/>
          </a:xfrm>
        </p:spPr>
        <p:txBody>
          <a:bodyPr>
            <a:noAutofit/>
          </a:bodyPr>
          <a:lstStyle/>
          <a:p>
            <a:r>
              <a:rPr lang="zh-CN" altLang="en-US" sz="40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第十七章 </a:t>
            </a:r>
            <a:r>
              <a:rPr lang="en-US" sz="40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CSS3</a:t>
            </a:r>
            <a:r>
              <a:rPr lang="zh-CN" altLang="en-US" sz="40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动画</a:t>
            </a:r>
          </a:p>
        </p:txBody>
      </p:sp>
    </p:spTree>
    <p:custDataLst>
      <p:tags r:id="rId1"/>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custDataLst>
              <p:tags r:id="rId2"/>
            </p:custDataLst>
          </p:nvPr>
        </p:nvSpPr>
        <p:spPr/>
        <p:txBody>
          <a:bodyPr>
            <a:normAutofit/>
          </a:bodyPr>
          <a:lstStyle/>
          <a:p>
            <a:r>
              <a:rPr lang="zh-CN" altLang="en-US" sz="4000" dirty="0"/>
              <a:t>定义过渡效果</a:t>
            </a:r>
          </a:p>
        </p:txBody>
      </p:sp>
      <p:sp>
        <p:nvSpPr>
          <p:cNvPr id="2" name="矩形 1"/>
          <p:cNvSpPr/>
          <p:nvPr/>
        </p:nvSpPr>
        <p:spPr>
          <a:xfrm>
            <a:off x="735874" y="1346834"/>
            <a:ext cx="10485120" cy="2923877"/>
          </a:xfrm>
          <a:prstGeom prst="rect">
            <a:avLst/>
          </a:prstGeom>
        </p:spPr>
        <p:txBody>
          <a:bodyPr wrap="square">
            <a:spAutoFit/>
          </a:bodyPr>
          <a:lstStyle/>
          <a:p>
            <a:pPr>
              <a:lnSpc>
                <a:spcPts val="4000"/>
              </a:lnSpc>
              <a:defRPr/>
            </a:pPr>
            <a:r>
              <a:rPr lang="en-US" altLang="zh-CN" sz="2800" b="1" dirty="0">
                <a:solidFill>
                  <a:srgbClr val="006600"/>
                </a:solidFill>
                <a:latin typeface="微软雅黑" panose="020B0503020204020204" pitchFamily="34" charset="-122"/>
                <a:ea typeface="微软雅黑" panose="020B0503020204020204" pitchFamily="34" charset="-122"/>
              </a:rPr>
              <a:t>transition-timing-function </a:t>
            </a:r>
            <a:r>
              <a:rPr lang="zh-CN" altLang="en-US" sz="2800" dirty="0">
                <a:solidFill>
                  <a:srgbClr val="000000"/>
                </a:solidFill>
                <a:latin typeface="微软雅黑" panose="020B0503020204020204" pitchFamily="34" charset="-122"/>
              </a:rPr>
              <a:t>属性规定过渡效果的速度曲线。</a:t>
            </a:r>
            <a:endParaRPr lang="en-US" altLang="zh-CN" sz="2800" dirty="0">
              <a:solidFill>
                <a:srgbClr val="000000"/>
              </a:solidFill>
              <a:latin typeface="微软雅黑" panose="020B0503020204020204" pitchFamily="34" charset="-122"/>
              <a:ea typeface="微软雅黑" panose="020B0503020204020204" pitchFamily="34" charset="-122"/>
            </a:endParaRPr>
          </a:p>
          <a:p>
            <a:pPr>
              <a:lnSpc>
                <a:spcPts val="4000"/>
              </a:lnSpc>
              <a:defRPr/>
            </a:pPr>
            <a:r>
              <a:rPr lang="zh-CN" altLang="en-US" sz="2800" dirty="0">
                <a:solidFill>
                  <a:srgbClr val="000000"/>
                </a:solidFill>
                <a:latin typeface="微软雅黑" panose="020B0503020204020204" pitchFamily="34" charset="-122"/>
                <a:ea typeface="微软雅黑" panose="020B0503020204020204" pitchFamily="34" charset="-122"/>
              </a:rPr>
              <a:t>语法格式如下：</a:t>
            </a:r>
            <a:endParaRPr lang="en-US" altLang="zh-CN" sz="2800" dirty="0">
              <a:solidFill>
                <a:srgbClr val="000000"/>
              </a:solidFill>
              <a:latin typeface="微软雅黑" panose="020B0503020204020204" pitchFamily="34" charset="-122"/>
              <a:ea typeface="微软雅黑" panose="020B0503020204020204" pitchFamily="34" charset="-122"/>
            </a:endParaRPr>
          </a:p>
          <a:p>
            <a:pPr>
              <a:lnSpc>
                <a:spcPts val="4000"/>
              </a:lnSpc>
              <a:defRPr/>
            </a:pPr>
            <a:endParaRPr lang="zh-CN" altLang="en-US" sz="2800" dirty="0">
              <a:solidFill>
                <a:srgbClr val="000000"/>
              </a:solidFill>
              <a:latin typeface="微软雅黑" panose="020B0503020204020204" pitchFamily="34" charset="-122"/>
              <a:ea typeface="微软雅黑" panose="020B0503020204020204" pitchFamily="34" charset="-122"/>
            </a:endParaRPr>
          </a:p>
          <a:p>
            <a:pPr>
              <a:defRPr/>
            </a:pPr>
            <a:endParaRPr lang="en-US" altLang="zh-CN" sz="2800" dirty="0">
              <a:solidFill>
                <a:srgbClr val="000000"/>
              </a:solidFill>
              <a:latin typeface="微软雅黑" panose="020B0503020204020204" pitchFamily="34" charset="-122"/>
              <a:ea typeface="微软雅黑" panose="020B0503020204020204" pitchFamily="34" charset="-122"/>
            </a:endParaRPr>
          </a:p>
          <a:p>
            <a:pPr>
              <a:defRPr/>
            </a:pPr>
            <a:endParaRPr lang="en-US" altLang="zh-CN" sz="2800" dirty="0">
              <a:solidFill>
                <a:srgbClr val="000000"/>
              </a:solidFill>
              <a:latin typeface="微软雅黑" panose="020B0503020204020204" pitchFamily="34" charset="-122"/>
              <a:ea typeface="微软雅黑" panose="020B0503020204020204" pitchFamily="34" charset="-122"/>
            </a:endParaRPr>
          </a:p>
          <a:p>
            <a:pPr>
              <a:defRPr/>
            </a:pPr>
            <a:endParaRPr lang="zh-CN" altLang="en-US" sz="2800" dirty="0">
              <a:solidFill>
                <a:srgbClr val="000000"/>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883918" y="2834875"/>
            <a:ext cx="9874569" cy="1186992"/>
          </a:xfrm>
          <a:prstGeom prst="rect">
            <a:avLst/>
          </a:prstGeom>
          <a:solidFill>
            <a:schemeClr val="bg2"/>
          </a:solidFill>
        </p:spPr>
        <p:txBody>
          <a:bodyPr wrap="square" rtlCol="0">
            <a:spAutoFit/>
          </a:bodyPr>
          <a:lstStyle/>
          <a:p>
            <a:pPr>
              <a:lnSpc>
                <a:spcPts val="4500"/>
              </a:lnSpc>
            </a:pPr>
            <a:r>
              <a:rPr lang="en-US" altLang="zh-CN" sz="2800" dirty="0">
                <a:solidFill>
                  <a:srgbClr val="000000"/>
                </a:solidFill>
              </a:rPr>
              <a:t>transition-timing-function</a:t>
            </a:r>
            <a:r>
              <a:rPr lang="zh-CN" altLang="en-US" sz="2800" dirty="0">
                <a:solidFill>
                  <a:srgbClr val="000000"/>
                </a:solidFill>
              </a:rPr>
              <a:t>：</a:t>
            </a:r>
            <a:r>
              <a:rPr lang="en-US" altLang="zh-CN" sz="2800" dirty="0">
                <a:solidFill>
                  <a:srgbClr val="000000"/>
                </a:solidFill>
              </a:rPr>
              <a:t>linear | ease | ease-in | ease-out | ease-in-out | cubic-</a:t>
            </a:r>
            <a:r>
              <a:rPr lang="en-US" altLang="zh-CN" sz="2800" dirty="0" err="1">
                <a:solidFill>
                  <a:srgbClr val="000000"/>
                </a:solidFill>
              </a:rPr>
              <a:t>bezier</a:t>
            </a:r>
            <a:r>
              <a:rPr lang="en-US" altLang="zh-CN" sz="2800" dirty="0">
                <a:solidFill>
                  <a:srgbClr val="000000"/>
                </a:solidFill>
              </a:rPr>
              <a:t>(x1,y1,x2,y2)</a:t>
            </a:r>
            <a:r>
              <a:rPr lang="zh-CN" altLang="en-US" sz="2800" dirty="0">
                <a:solidFill>
                  <a:srgbClr val="000000"/>
                </a:solidFill>
              </a:rPr>
              <a:t>；</a:t>
            </a:r>
            <a:endParaRPr lang="en-US" altLang="zh-CN" sz="2800" dirty="0">
              <a:solidFill>
                <a:srgbClr val="000000"/>
              </a:solidFill>
            </a:endParaRPr>
          </a:p>
        </p:txBody>
      </p:sp>
    </p:spTree>
    <p:custDataLst>
      <p:tags r:id="rId1"/>
    </p:custDataLst>
    <p:extLst>
      <p:ext uri="{BB962C8B-B14F-4D97-AF65-F5344CB8AC3E}">
        <p14:creationId xmlns:p14="http://schemas.microsoft.com/office/powerpoint/2010/main" val="1023663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txBox="1">
            <a:spLocks noChangeArrowheads="1"/>
          </p:cNvSpPr>
          <p:nvPr>
            <p:custDataLst>
              <p:tags r:id="rId2"/>
            </p:custDataLst>
          </p:nvPr>
        </p:nvSpPr>
        <p:spPr>
          <a:xfrm>
            <a:off x="609599" y="190277"/>
            <a:ext cx="9791700" cy="792163"/>
          </a:xfrm>
          <a:prstGeom prst="rect">
            <a:avLst/>
          </a:prstGeom>
        </p:spPr>
        <p:txBody>
          <a:bodyPr>
            <a:normAutofit fontScale="92500"/>
          </a:bodyPr>
          <a:lstStyle>
            <a:lvl1pPr algn="l" rtl="0" eaLnBrk="1" fontAlgn="base" hangingPunct="1">
              <a:spcBef>
                <a:spcPct val="0"/>
              </a:spcBef>
              <a:spcAft>
                <a:spcPct val="0"/>
              </a:spcAft>
              <a:defRPr sz="2800" kern="1200">
                <a:solidFill>
                  <a:srgbClr val="3376AD"/>
                </a:solidFill>
                <a:latin typeface="+mj-lt"/>
                <a:ea typeface="+mj-ea"/>
                <a:cs typeface="+mj-cs"/>
              </a:defRPr>
            </a:lvl1pPr>
            <a:lvl2pPr algn="l" rtl="0" eaLnBrk="1" fontAlgn="base" hangingPunct="1">
              <a:spcBef>
                <a:spcPct val="0"/>
              </a:spcBef>
              <a:spcAft>
                <a:spcPct val="0"/>
              </a:spcAft>
              <a:defRPr sz="3200">
                <a:solidFill>
                  <a:srgbClr val="3376AD"/>
                </a:solidFill>
                <a:latin typeface="Britannic Bold" pitchFamily="34" charset="0"/>
                <a:ea typeface="微软雅黑" panose="020B0503020204020204" charset="-122"/>
                <a:cs typeface="宋体" panose="02010600030101010101" pitchFamily="2" charset="-122"/>
              </a:defRPr>
            </a:lvl2pPr>
            <a:lvl3pPr algn="l" rtl="0" eaLnBrk="1" fontAlgn="base" hangingPunct="1">
              <a:spcBef>
                <a:spcPct val="0"/>
              </a:spcBef>
              <a:spcAft>
                <a:spcPct val="0"/>
              </a:spcAft>
              <a:defRPr sz="3200">
                <a:solidFill>
                  <a:srgbClr val="3376AD"/>
                </a:solidFill>
                <a:latin typeface="Britannic Bold" pitchFamily="34" charset="0"/>
                <a:ea typeface="微软雅黑" panose="020B0503020204020204" charset="-122"/>
                <a:cs typeface="宋体" panose="02010600030101010101" pitchFamily="2" charset="-122"/>
              </a:defRPr>
            </a:lvl3pPr>
            <a:lvl4pPr algn="l" rtl="0" eaLnBrk="1" fontAlgn="base" hangingPunct="1">
              <a:spcBef>
                <a:spcPct val="0"/>
              </a:spcBef>
              <a:spcAft>
                <a:spcPct val="0"/>
              </a:spcAft>
              <a:defRPr sz="3200">
                <a:solidFill>
                  <a:srgbClr val="3376AD"/>
                </a:solidFill>
                <a:latin typeface="Britannic Bold" pitchFamily="34" charset="0"/>
                <a:ea typeface="微软雅黑" panose="020B0503020204020204" charset="-122"/>
                <a:cs typeface="宋体" panose="02010600030101010101" pitchFamily="2" charset="-122"/>
              </a:defRPr>
            </a:lvl4pPr>
            <a:lvl5pPr algn="l" rtl="0" eaLnBrk="1" fontAlgn="base" hangingPunct="1">
              <a:spcBef>
                <a:spcPct val="0"/>
              </a:spcBef>
              <a:spcAft>
                <a:spcPct val="0"/>
              </a:spcAft>
              <a:defRPr sz="3200">
                <a:solidFill>
                  <a:srgbClr val="3376AD"/>
                </a:solidFill>
                <a:latin typeface="Britannic Bold" pitchFamily="34" charset="0"/>
                <a:ea typeface="微软雅黑" panose="020B0503020204020204" charset="-122"/>
                <a:cs typeface="宋体" panose="02010600030101010101" pitchFamily="2" charset="-122"/>
              </a:defRPr>
            </a:lvl5pPr>
            <a:lvl6pPr marL="457200" algn="ctr" rtl="0" eaLnBrk="1" fontAlgn="base" hangingPunct="1">
              <a:spcBef>
                <a:spcPct val="0"/>
              </a:spcBef>
              <a:spcAft>
                <a:spcPct val="0"/>
              </a:spcAft>
              <a:defRPr sz="3200">
                <a:solidFill>
                  <a:schemeClr val="tx2"/>
                </a:solidFill>
                <a:latin typeface="Arial" panose="020B0604020202020204" pitchFamily="34" charset="0"/>
                <a:ea typeface="微软雅黑" panose="020B0503020204020204" charset="-122"/>
                <a:cs typeface="宋体" panose="02010600030101010101" pitchFamily="2" charset="-122"/>
              </a:defRPr>
            </a:lvl6pPr>
            <a:lvl7pPr marL="914400" algn="ctr" rtl="0" eaLnBrk="1" fontAlgn="base" hangingPunct="1">
              <a:spcBef>
                <a:spcPct val="0"/>
              </a:spcBef>
              <a:spcAft>
                <a:spcPct val="0"/>
              </a:spcAft>
              <a:defRPr sz="3200">
                <a:solidFill>
                  <a:schemeClr val="tx2"/>
                </a:solidFill>
                <a:latin typeface="Arial" panose="020B0604020202020204" pitchFamily="34" charset="0"/>
                <a:ea typeface="微软雅黑" panose="020B0503020204020204" charset="-122"/>
                <a:cs typeface="宋体" panose="02010600030101010101" pitchFamily="2" charset="-122"/>
              </a:defRPr>
            </a:lvl7pPr>
            <a:lvl8pPr marL="1371600" algn="ctr" rtl="0" eaLnBrk="1" fontAlgn="base" hangingPunct="1">
              <a:spcBef>
                <a:spcPct val="0"/>
              </a:spcBef>
              <a:spcAft>
                <a:spcPct val="0"/>
              </a:spcAft>
              <a:defRPr sz="3200">
                <a:solidFill>
                  <a:schemeClr val="tx2"/>
                </a:solidFill>
                <a:latin typeface="Arial" panose="020B0604020202020204" pitchFamily="34" charset="0"/>
                <a:ea typeface="微软雅黑" panose="020B0503020204020204" charset="-122"/>
                <a:cs typeface="宋体" panose="02010600030101010101" pitchFamily="2" charset="-122"/>
              </a:defRPr>
            </a:lvl8pPr>
            <a:lvl9pPr marL="1828800" algn="ctr" rtl="0" eaLnBrk="1" fontAlgn="base" hangingPunct="1">
              <a:spcBef>
                <a:spcPct val="0"/>
              </a:spcBef>
              <a:spcAft>
                <a:spcPct val="0"/>
              </a:spcAft>
              <a:defRPr sz="3200">
                <a:solidFill>
                  <a:schemeClr val="tx2"/>
                </a:solidFill>
                <a:latin typeface="Arial" panose="020B0604020202020204" pitchFamily="34" charset="0"/>
                <a:ea typeface="微软雅黑" panose="020B0503020204020204" charset="-122"/>
                <a:cs typeface="宋体" panose="02010600030101010101" pitchFamily="2" charset="-122"/>
              </a:defRPr>
            </a:lvl9pPr>
          </a:lstStyle>
          <a:p>
            <a:r>
              <a:rPr lang="en-US" altLang="zh-CN" sz="4000" dirty="0"/>
              <a:t>transition-timing-function</a:t>
            </a:r>
            <a:r>
              <a:rPr lang="zh-CN" altLang="en-US" sz="4000" dirty="0"/>
              <a:t>过渡效果的速度曲线</a:t>
            </a:r>
          </a:p>
          <a:p>
            <a:endParaRPr lang="zh-CN" altLang="en-US" sz="4000" dirty="0"/>
          </a:p>
          <a:p>
            <a:endParaRPr lang="zh-CN" altLang="en-US" sz="4000" dirty="0"/>
          </a:p>
        </p:txBody>
      </p:sp>
      <p:graphicFrame>
        <p:nvGraphicFramePr>
          <p:cNvPr id="2" name="表格 1"/>
          <p:cNvGraphicFramePr>
            <a:graphicFrameLocks noGrp="1"/>
          </p:cNvGraphicFramePr>
          <p:nvPr>
            <p:extLst>
              <p:ext uri="{D42A27DB-BD31-4B8C-83A1-F6EECF244321}">
                <p14:modId xmlns:p14="http://schemas.microsoft.com/office/powerpoint/2010/main" val="1814337467"/>
              </p:ext>
            </p:extLst>
          </p:nvPr>
        </p:nvGraphicFramePr>
        <p:xfrm>
          <a:off x="609599" y="1066546"/>
          <a:ext cx="10990224" cy="5624449"/>
        </p:xfrm>
        <a:graphic>
          <a:graphicData uri="http://schemas.openxmlformats.org/drawingml/2006/table">
            <a:tbl>
              <a:tblPr>
                <a:tableStyleId>{69CF1AB2-1976-4502-BF36-3FF5EA218861}</a:tableStyleId>
              </a:tblPr>
              <a:tblGrid>
                <a:gridCol w="2290764">
                  <a:extLst>
                    <a:ext uri="{9D8B030D-6E8A-4147-A177-3AD203B41FA5}">
                      <a16:colId xmlns:a16="http://schemas.microsoft.com/office/drawing/2014/main" val="2139011010"/>
                    </a:ext>
                  </a:extLst>
                </a:gridCol>
                <a:gridCol w="1714500">
                  <a:extLst>
                    <a:ext uri="{9D8B030D-6E8A-4147-A177-3AD203B41FA5}">
                      <a16:colId xmlns:a16="http://schemas.microsoft.com/office/drawing/2014/main" val="2013183981"/>
                    </a:ext>
                  </a:extLst>
                </a:gridCol>
                <a:gridCol w="6984960">
                  <a:extLst>
                    <a:ext uri="{9D8B030D-6E8A-4147-A177-3AD203B41FA5}">
                      <a16:colId xmlns:a16="http://schemas.microsoft.com/office/drawing/2014/main" val="227588107"/>
                    </a:ext>
                  </a:extLst>
                </a:gridCol>
              </a:tblGrid>
              <a:tr h="0">
                <a:tc>
                  <a:txBody>
                    <a:bodyPr/>
                    <a:lstStyle/>
                    <a:p>
                      <a:pPr algn="ctr">
                        <a:lnSpc>
                          <a:spcPts val="3600"/>
                        </a:lnSpc>
                      </a:pPr>
                      <a:r>
                        <a:rPr lang="zh-CN" altLang="en-US" sz="2400" b="1" dirty="0">
                          <a:solidFill>
                            <a:srgbClr val="000000"/>
                          </a:solidFill>
                          <a:effectLst/>
                          <a:latin typeface="微软雅黑" panose="020B0503020204020204" pitchFamily="34" charset="-122"/>
                          <a:ea typeface="微软雅黑" panose="020B0503020204020204" pitchFamily="34" charset="-122"/>
                        </a:rPr>
                        <a:t>值</a:t>
                      </a:r>
                    </a:p>
                  </a:txBody>
                  <a:tcPr anchor="ctr"/>
                </a:tc>
                <a:tc>
                  <a:txBody>
                    <a:bodyPr/>
                    <a:lstStyle/>
                    <a:p>
                      <a:pPr algn="ctr">
                        <a:lnSpc>
                          <a:spcPts val="3600"/>
                        </a:lnSpc>
                      </a:pPr>
                      <a:r>
                        <a:rPr lang="zh-CN" altLang="en-US" sz="2400" b="1" dirty="0">
                          <a:solidFill>
                            <a:srgbClr val="000000"/>
                          </a:solidFill>
                          <a:latin typeface="微软雅黑" panose="020B0503020204020204" pitchFamily="34" charset="-122"/>
                          <a:ea typeface="微软雅黑" panose="020B0503020204020204" pitchFamily="34" charset="-122"/>
                        </a:rPr>
                        <a:t>效果</a:t>
                      </a:r>
                    </a:p>
                  </a:txBody>
                  <a:tcPr anchor="ctr"/>
                </a:tc>
                <a:tc>
                  <a:txBody>
                    <a:bodyPr/>
                    <a:lstStyle/>
                    <a:p>
                      <a:pPr algn="ctr">
                        <a:lnSpc>
                          <a:spcPts val="3600"/>
                        </a:lnSpc>
                      </a:pPr>
                      <a:r>
                        <a:rPr lang="zh-CN" altLang="en-US" sz="2400" b="1" dirty="0">
                          <a:solidFill>
                            <a:srgbClr val="000000"/>
                          </a:solidFill>
                          <a:latin typeface="微软雅黑" panose="020B0503020204020204" pitchFamily="34" charset="-122"/>
                          <a:ea typeface="微软雅黑" panose="020B0503020204020204" pitchFamily="34" charset="-122"/>
                        </a:rPr>
                        <a:t>描述</a:t>
                      </a:r>
                    </a:p>
                  </a:txBody>
                  <a:tcPr anchor="ctr"/>
                </a:tc>
                <a:extLst>
                  <a:ext uri="{0D108BD9-81ED-4DB2-BD59-A6C34878D82A}">
                    <a16:rowId xmlns:a16="http://schemas.microsoft.com/office/drawing/2014/main" val="3734067282"/>
                  </a:ext>
                </a:extLst>
              </a:tr>
              <a:tr h="0">
                <a:tc>
                  <a:txBody>
                    <a:bodyPr/>
                    <a:lstStyle/>
                    <a:p>
                      <a:pPr>
                        <a:lnSpc>
                          <a:spcPts val="3100"/>
                        </a:lnSpc>
                      </a:pPr>
                      <a:r>
                        <a:rPr lang="en-US" sz="2400" dirty="0">
                          <a:solidFill>
                            <a:srgbClr val="000000"/>
                          </a:solidFill>
                          <a:latin typeface="微软雅黑" panose="020B0503020204020204" pitchFamily="34" charset="-122"/>
                          <a:ea typeface="微软雅黑" panose="020B0503020204020204" pitchFamily="34" charset="-122"/>
                        </a:rPr>
                        <a:t>linear</a:t>
                      </a:r>
                    </a:p>
                  </a:txBody>
                  <a:tcPr anchor="ctr"/>
                </a:tc>
                <a:tc>
                  <a:txBody>
                    <a:bodyPr/>
                    <a:lstStyle/>
                    <a:p>
                      <a:pPr>
                        <a:lnSpc>
                          <a:spcPts val="3100"/>
                        </a:lnSpc>
                      </a:pPr>
                      <a:r>
                        <a:rPr lang="zh-CN" altLang="en-US" sz="2400" dirty="0">
                          <a:solidFill>
                            <a:srgbClr val="000000"/>
                          </a:solidFill>
                          <a:latin typeface="微软雅黑" panose="020B0503020204020204" pitchFamily="34" charset="-122"/>
                          <a:ea typeface="微软雅黑" panose="020B0503020204020204" pitchFamily="34" charset="-122"/>
                        </a:rPr>
                        <a:t>线性效果</a:t>
                      </a:r>
                      <a:endParaRPr lang="en-US" sz="2400" dirty="0">
                        <a:solidFill>
                          <a:srgbClr val="000000"/>
                        </a:solidFill>
                        <a:latin typeface="微软雅黑" panose="020B0503020204020204" pitchFamily="34" charset="-122"/>
                        <a:ea typeface="微软雅黑" panose="020B0503020204020204" pitchFamily="34" charset="-122"/>
                      </a:endParaRPr>
                    </a:p>
                  </a:txBody>
                  <a:tcPr anchor="ctr"/>
                </a:tc>
                <a:tc>
                  <a:txBody>
                    <a:bodyPr/>
                    <a:lstStyle/>
                    <a:p>
                      <a:pPr>
                        <a:lnSpc>
                          <a:spcPts val="3100"/>
                        </a:lnSpc>
                      </a:pPr>
                      <a:r>
                        <a:rPr lang="zh-CN" altLang="en-US" sz="2400" dirty="0">
                          <a:solidFill>
                            <a:srgbClr val="000000"/>
                          </a:solidFill>
                          <a:latin typeface="微软雅黑" panose="020B0503020204020204" pitchFamily="34" charset="-122"/>
                          <a:ea typeface="微软雅黑" panose="020B0503020204020204" pitchFamily="34" charset="-122"/>
                        </a:rPr>
                        <a:t>规定以相同速度开始至结束的过渡效果（等于 </a:t>
                      </a:r>
                      <a:r>
                        <a:rPr lang="en-US" sz="2400" dirty="0">
                          <a:solidFill>
                            <a:srgbClr val="000000"/>
                          </a:solidFill>
                          <a:latin typeface="微软雅黑" panose="020B0503020204020204" pitchFamily="34" charset="-122"/>
                          <a:ea typeface="微软雅黑" panose="020B0503020204020204" pitchFamily="34" charset="-122"/>
                        </a:rPr>
                        <a:t>cubic-</a:t>
                      </a:r>
                      <a:r>
                        <a:rPr lang="en-US" sz="2400" dirty="0" err="1">
                          <a:solidFill>
                            <a:srgbClr val="000000"/>
                          </a:solidFill>
                          <a:latin typeface="微软雅黑" panose="020B0503020204020204" pitchFamily="34" charset="-122"/>
                          <a:ea typeface="微软雅黑" panose="020B0503020204020204" pitchFamily="34" charset="-122"/>
                        </a:rPr>
                        <a:t>bezier</a:t>
                      </a:r>
                      <a:r>
                        <a:rPr lang="en-US" sz="2400" dirty="0">
                          <a:solidFill>
                            <a:srgbClr val="000000"/>
                          </a:solidFill>
                          <a:latin typeface="微软雅黑" panose="020B0503020204020204" pitchFamily="34" charset="-122"/>
                          <a:ea typeface="微软雅黑" panose="020B0503020204020204" pitchFamily="34" charset="-122"/>
                        </a:rPr>
                        <a:t>(0,0,1,1)）</a:t>
                      </a:r>
                    </a:p>
                  </a:txBody>
                  <a:tcPr anchor="ctr"/>
                </a:tc>
                <a:extLst>
                  <a:ext uri="{0D108BD9-81ED-4DB2-BD59-A6C34878D82A}">
                    <a16:rowId xmlns:a16="http://schemas.microsoft.com/office/drawing/2014/main" val="2510183615"/>
                  </a:ext>
                </a:extLst>
              </a:tr>
              <a:tr h="0">
                <a:tc>
                  <a:txBody>
                    <a:bodyPr/>
                    <a:lstStyle/>
                    <a:p>
                      <a:pPr>
                        <a:lnSpc>
                          <a:spcPts val="3100"/>
                        </a:lnSpc>
                      </a:pPr>
                      <a:r>
                        <a:rPr lang="en-US" sz="2400" dirty="0">
                          <a:solidFill>
                            <a:srgbClr val="FF0000"/>
                          </a:solidFill>
                          <a:latin typeface="微软雅黑" panose="020B0503020204020204" pitchFamily="34" charset="-122"/>
                          <a:ea typeface="微软雅黑" panose="020B0503020204020204" pitchFamily="34" charset="-122"/>
                        </a:rPr>
                        <a:t>ease</a:t>
                      </a:r>
                    </a:p>
                  </a:txBody>
                  <a:tcPr anchor="ctr"/>
                </a:tc>
                <a:tc>
                  <a:txBody>
                    <a:bodyPr/>
                    <a:lstStyle/>
                    <a:p>
                      <a:pPr>
                        <a:lnSpc>
                          <a:spcPts val="3100"/>
                        </a:lnSpc>
                      </a:pPr>
                      <a:r>
                        <a:rPr lang="zh-CN" altLang="en-US" sz="2400" dirty="0">
                          <a:solidFill>
                            <a:srgbClr val="000000"/>
                          </a:solidFill>
                          <a:latin typeface="微软雅黑" panose="020B0503020204020204" pitchFamily="34" charset="-122"/>
                          <a:ea typeface="微软雅黑" panose="020B0503020204020204" pitchFamily="34" charset="-122"/>
                        </a:rPr>
                        <a:t>缓解效果</a:t>
                      </a:r>
                    </a:p>
                  </a:txBody>
                  <a:tcPr anchor="ctr"/>
                </a:tc>
                <a:tc>
                  <a:txBody>
                    <a:bodyPr/>
                    <a:lstStyle/>
                    <a:p>
                      <a:pPr>
                        <a:lnSpc>
                          <a:spcPts val="3100"/>
                        </a:lnSpc>
                      </a:pPr>
                      <a:r>
                        <a:rPr lang="zh-CN" altLang="en-US" sz="2400" dirty="0">
                          <a:solidFill>
                            <a:srgbClr val="000000"/>
                          </a:solidFill>
                          <a:latin typeface="微软雅黑" panose="020B0503020204020204" pitchFamily="34" charset="-122"/>
                          <a:ea typeface="微软雅黑" panose="020B0503020204020204" pitchFamily="34" charset="-122"/>
                        </a:rPr>
                        <a:t>慢速开始，然后变快，最后慢速结束的过渡效果（</a:t>
                      </a:r>
                      <a:r>
                        <a:rPr lang="en-US" altLang="zh-CN" sz="2400" dirty="0">
                          <a:solidFill>
                            <a:srgbClr val="000000"/>
                          </a:solidFill>
                          <a:latin typeface="微软雅黑" panose="020B0503020204020204" pitchFamily="34" charset="-122"/>
                          <a:ea typeface="微软雅黑" panose="020B0503020204020204" pitchFamily="34" charset="-122"/>
                        </a:rPr>
                        <a:t>cubic-</a:t>
                      </a:r>
                      <a:r>
                        <a:rPr lang="en-US" altLang="zh-CN" sz="2400" dirty="0" err="1">
                          <a:solidFill>
                            <a:srgbClr val="000000"/>
                          </a:solidFill>
                          <a:latin typeface="微软雅黑" panose="020B0503020204020204" pitchFamily="34" charset="-122"/>
                          <a:ea typeface="微软雅黑" panose="020B0503020204020204" pitchFamily="34" charset="-122"/>
                        </a:rPr>
                        <a:t>bezier</a:t>
                      </a:r>
                      <a:r>
                        <a:rPr lang="en-US" altLang="zh-CN" sz="2400" dirty="0">
                          <a:solidFill>
                            <a:srgbClr val="000000"/>
                          </a:solidFill>
                          <a:latin typeface="微软雅黑" panose="020B0503020204020204" pitchFamily="34" charset="-122"/>
                          <a:ea typeface="微软雅黑" panose="020B0503020204020204" pitchFamily="34" charset="-122"/>
                        </a:rPr>
                        <a:t>(0.25,0.1,0.25,1)</a:t>
                      </a:r>
                      <a:r>
                        <a:rPr lang="zh-CN" altLang="en-US" sz="2400" dirty="0">
                          <a:solidFill>
                            <a:srgbClr val="000000"/>
                          </a:solidFill>
                          <a:latin typeface="微软雅黑" panose="020B0503020204020204" pitchFamily="34" charset="-122"/>
                          <a:ea typeface="微软雅黑" panose="020B0503020204020204" pitchFamily="34" charset="-122"/>
                        </a:rPr>
                        <a:t>）</a:t>
                      </a:r>
                    </a:p>
                  </a:txBody>
                  <a:tcPr anchor="ctr"/>
                </a:tc>
                <a:extLst>
                  <a:ext uri="{0D108BD9-81ED-4DB2-BD59-A6C34878D82A}">
                    <a16:rowId xmlns:a16="http://schemas.microsoft.com/office/drawing/2014/main" val="2141806538"/>
                  </a:ext>
                </a:extLst>
              </a:tr>
              <a:tr h="0">
                <a:tc>
                  <a:txBody>
                    <a:bodyPr/>
                    <a:lstStyle/>
                    <a:p>
                      <a:pPr>
                        <a:lnSpc>
                          <a:spcPts val="3100"/>
                        </a:lnSpc>
                      </a:pPr>
                      <a:r>
                        <a:rPr lang="en-US" sz="2400" dirty="0">
                          <a:solidFill>
                            <a:srgbClr val="000000"/>
                          </a:solidFill>
                          <a:latin typeface="微软雅黑" panose="020B0503020204020204" pitchFamily="34" charset="-122"/>
                          <a:ea typeface="微软雅黑" panose="020B0503020204020204" pitchFamily="34" charset="-122"/>
                        </a:rPr>
                        <a:t>ease-in</a:t>
                      </a:r>
                    </a:p>
                  </a:txBody>
                  <a:tcPr anchor="ctr"/>
                </a:tc>
                <a:tc>
                  <a:txBody>
                    <a:bodyPr/>
                    <a:lstStyle/>
                    <a:p>
                      <a:pPr>
                        <a:lnSpc>
                          <a:spcPts val="3100"/>
                        </a:lnSpc>
                      </a:pPr>
                      <a:r>
                        <a:rPr lang="zh-CN" altLang="en-US" sz="2400" dirty="0">
                          <a:solidFill>
                            <a:srgbClr val="000000"/>
                          </a:solidFill>
                          <a:latin typeface="微软雅黑" panose="020B0503020204020204" pitchFamily="34" charset="-122"/>
                          <a:ea typeface="微软雅黑" panose="020B0503020204020204" pitchFamily="34" charset="-122"/>
                        </a:rPr>
                        <a:t>渐显效果</a:t>
                      </a:r>
                      <a:endParaRPr lang="en-US" sz="2400" dirty="0">
                        <a:solidFill>
                          <a:srgbClr val="000000"/>
                        </a:solidFill>
                        <a:latin typeface="微软雅黑" panose="020B0503020204020204" pitchFamily="34" charset="-122"/>
                        <a:ea typeface="微软雅黑" panose="020B0503020204020204" pitchFamily="34" charset="-122"/>
                      </a:endParaRPr>
                    </a:p>
                  </a:txBody>
                  <a:tcPr anchor="ctr"/>
                </a:tc>
                <a:tc>
                  <a:txBody>
                    <a:bodyPr/>
                    <a:lstStyle/>
                    <a:p>
                      <a:pPr>
                        <a:lnSpc>
                          <a:spcPts val="3100"/>
                        </a:lnSpc>
                      </a:pPr>
                      <a:r>
                        <a:rPr lang="zh-CN" altLang="en-US" sz="2400" dirty="0">
                          <a:solidFill>
                            <a:srgbClr val="000000"/>
                          </a:solidFill>
                          <a:latin typeface="微软雅黑" panose="020B0503020204020204" pitchFamily="34" charset="-122"/>
                          <a:ea typeface="微软雅黑" panose="020B0503020204020204" pitchFamily="34" charset="-122"/>
                        </a:rPr>
                        <a:t>以慢速开始的过渡效果（等于 </a:t>
                      </a:r>
                      <a:r>
                        <a:rPr lang="en-US" sz="2400" dirty="0">
                          <a:solidFill>
                            <a:srgbClr val="000000"/>
                          </a:solidFill>
                          <a:latin typeface="微软雅黑" panose="020B0503020204020204" pitchFamily="34" charset="-122"/>
                          <a:ea typeface="微软雅黑" panose="020B0503020204020204" pitchFamily="34" charset="-122"/>
                        </a:rPr>
                        <a:t>cubic-</a:t>
                      </a:r>
                      <a:r>
                        <a:rPr lang="en-US" sz="2400" dirty="0" err="1">
                          <a:solidFill>
                            <a:srgbClr val="000000"/>
                          </a:solidFill>
                          <a:latin typeface="微软雅黑" panose="020B0503020204020204" pitchFamily="34" charset="-122"/>
                          <a:ea typeface="微软雅黑" panose="020B0503020204020204" pitchFamily="34" charset="-122"/>
                        </a:rPr>
                        <a:t>bezier</a:t>
                      </a:r>
                      <a:r>
                        <a:rPr lang="en-US" sz="2400" dirty="0">
                          <a:solidFill>
                            <a:srgbClr val="000000"/>
                          </a:solidFill>
                          <a:latin typeface="微软雅黑" panose="020B0503020204020204" pitchFamily="34" charset="-122"/>
                          <a:ea typeface="微软雅黑" panose="020B0503020204020204" pitchFamily="34" charset="-122"/>
                        </a:rPr>
                        <a:t>(0.42,0,1,1)）</a:t>
                      </a:r>
                    </a:p>
                  </a:txBody>
                  <a:tcPr anchor="ctr"/>
                </a:tc>
                <a:extLst>
                  <a:ext uri="{0D108BD9-81ED-4DB2-BD59-A6C34878D82A}">
                    <a16:rowId xmlns:a16="http://schemas.microsoft.com/office/drawing/2014/main" val="1205795857"/>
                  </a:ext>
                </a:extLst>
              </a:tr>
              <a:tr h="0">
                <a:tc>
                  <a:txBody>
                    <a:bodyPr/>
                    <a:lstStyle/>
                    <a:p>
                      <a:pPr>
                        <a:lnSpc>
                          <a:spcPts val="3100"/>
                        </a:lnSpc>
                      </a:pPr>
                      <a:r>
                        <a:rPr lang="en-US" sz="2400" dirty="0">
                          <a:solidFill>
                            <a:srgbClr val="000000"/>
                          </a:solidFill>
                          <a:latin typeface="微软雅黑" panose="020B0503020204020204" pitchFamily="34" charset="-122"/>
                          <a:ea typeface="微软雅黑" panose="020B0503020204020204" pitchFamily="34" charset="-122"/>
                        </a:rPr>
                        <a:t>ease-out</a:t>
                      </a:r>
                    </a:p>
                  </a:txBody>
                  <a:tcPr anchor="ctr"/>
                </a:tc>
                <a:tc>
                  <a:txBody>
                    <a:bodyPr/>
                    <a:lstStyle/>
                    <a:p>
                      <a:pPr>
                        <a:lnSpc>
                          <a:spcPts val="3100"/>
                        </a:lnSpc>
                      </a:pPr>
                      <a:r>
                        <a:rPr lang="zh-CN" altLang="en-US" sz="2400" dirty="0">
                          <a:solidFill>
                            <a:srgbClr val="000000"/>
                          </a:solidFill>
                          <a:latin typeface="微软雅黑" panose="020B0503020204020204" pitchFamily="34" charset="-122"/>
                          <a:ea typeface="微软雅黑" panose="020B0503020204020204" pitchFamily="34" charset="-122"/>
                        </a:rPr>
                        <a:t>渐隐效果</a:t>
                      </a:r>
                      <a:endParaRPr lang="en-US" sz="2400" dirty="0">
                        <a:solidFill>
                          <a:srgbClr val="000000"/>
                        </a:solidFill>
                        <a:latin typeface="微软雅黑" panose="020B0503020204020204" pitchFamily="34" charset="-122"/>
                        <a:ea typeface="微软雅黑" panose="020B0503020204020204" pitchFamily="34" charset="-122"/>
                      </a:endParaRPr>
                    </a:p>
                  </a:txBody>
                  <a:tcPr anchor="ctr"/>
                </a:tc>
                <a:tc>
                  <a:txBody>
                    <a:bodyPr/>
                    <a:lstStyle/>
                    <a:p>
                      <a:pPr>
                        <a:lnSpc>
                          <a:spcPts val="3100"/>
                        </a:lnSpc>
                      </a:pPr>
                      <a:r>
                        <a:rPr lang="zh-CN" altLang="en-US" sz="2400" dirty="0">
                          <a:solidFill>
                            <a:srgbClr val="000000"/>
                          </a:solidFill>
                          <a:latin typeface="微软雅黑" panose="020B0503020204020204" pitchFamily="34" charset="-122"/>
                          <a:ea typeface="微软雅黑" panose="020B0503020204020204" pitchFamily="34" charset="-122"/>
                        </a:rPr>
                        <a:t>以慢速结束的过渡效果（等于 </a:t>
                      </a:r>
                      <a:r>
                        <a:rPr lang="en-US" sz="2400" dirty="0">
                          <a:solidFill>
                            <a:srgbClr val="000000"/>
                          </a:solidFill>
                          <a:latin typeface="微软雅黑" panose="020B0503020204020204" pitchFamily="34" charset="-122"/>
                          <a:ea typeface="微软雅黑" panose="020B0503020204020204" pitchFamily="34" charset="-122"/>
                        </a:rPr>
                        <a:t>cubic-</a:t>
                      </a:r>
                      <a:r>
                        <a:rPr lang="en-US" sz="2400" dirty="0" err="1">
                          <a:solidFill>
                            <a:srgbClr val="000000"/>
                          </a:solidFill>
                          <a:latin typeface="微软雅黑" panose="020B0503020204020204" pitchFamily="34" charset="-122"/>
                          <a:ea typeface="微软雅黑" panose="020B0503020204020204" pitchFamily="34" charset="-122"/>
                        </a:rPr>
                        <a:t>bezier</a:t>
                      </a:r>
                      <a:r>
                        <a:rPr lang="en-US" sz="2400" dirty="0">
                          <a:solidFill>
                            <a:srgbClr val="000000"/>
                          </a:solidFill>
                          <a:latin typeface="微软雅黑" panose="020B0503020204020204" pitchFamily="34" charset="-122"/>
                          <a:ea typeface="微软雅黑" panose="020B0503020204020204" pitchFamily="34" charset="-122"/>
                        </a:rPr>
                        <a:t>(0,0,0.58,1)）</a:t>
                      </a:r>
                    </a:p>
                  </a:txBody>
                  <a:tcPr anchor="ctr"/>
                </a:tc>
                <a:extLst>
                  <a:ext uri="{0D108BD9-81ED-4DB2-BD59-A6C34878D82A}">
                    <a16:rowId xmlns:a16="http://schemas.microsoft.com/office/drawing/2014/main" val="3928674561"/>
                  </a:ext>
                </a:extLst>
              </a:tr>
              <a:tr h="0">
                <a:tc>
                  <a:txBody>
                    <a:bodyPr/>
                    <a:lstStyle/>
                    <a:p>
                      <a:pPr>
                        <a:lnSpc>
                          <a:spcPts val="3100"/>
                        </a:lnSpc>
                      </a:pPr>
                      <a:r>
                        <a:rPr lang="en-US" sz="2400">
                          <a:solidFill>
                            <a:srgbClr val="000000"/>
                          </a:solidFill>
                          <a:latin typeface="微软雅黑" panose="020B0503020204020204" pitchFamily="34" charset="-122"/>
                          <a:ea typeface="微软雅黑" panose="020B0503020204020204" pitchFamily="34" charset="-122"/>
                        </a:rPr>
                        <a:t>ease-in-out</a:t>
                      </a:r>
                    </a:p>
                  </a:txBody>
                  <a:tcPr anchor="ctr"/>
                </a:tc>
                <a:tc>
                  <a:txBody>
                    <a:bodyPr/>
                    <a:lstStyle/>
                    <a:p>
                      <a:pPr>
                        <a:lnSpc>
                          <a:spcPts val="3100"/>
                        </a:lnSpc>
                      </a:pPr>
                      <a:r>
                        <a:rPr lang="zh-CN" altLang="en-US" sz="2400" dirty="0">
                          <a:solidFill>
                            <a:srgbClr val="000000"/>
                          </a:solidFill>
                          <a:latin typeface="微软雅黑" panose="020B0503020204020204" pitchFamily="34" charset="-122"/>
                          <a:ea typeface="微软雅黑" panose="020B0503020204020204" pitchFamily="34" charset="-122"/>
                        </a:rPr>
                        <a:t>渐显渐隐</a:t>
                      </a:r>
                      <a:endParaRPr lang="en-US" sz="2400" dirty="0">
                        <a:solidFill>
                          <a:srgbClr val="000000"/>
                        </a:solidFill>
                        <a:latin typeface="微软雅黑" panose="020B0503020204020204" pitchFamily="34" charset="-122"/>
                        <a:ea typeface="微软雅黑" panose="020B0503020204020204" pitchFamily="34" charset="-122"/>
                      </a:endParaRPr>
                    </a:p>
                  </a:txBody>
                  <a:tcPr anchor="ctr"/>
                </a:tc>
                <a:tc>
                  <a:txBody>
                    <a:bodyPr/>
                    <a:lstStyle/>
                    <a:p>
                      <a:pPr>
                        <a:lnSpc>
                          <a:spcPts val="3100"/>
                        </a:lnSpc>
                      </a:pPr>
                      <a:r>
                        <a:rPr lang="zh-CN" altLang="en-US" sz="2400" dirty="0">
                          <a:solidFill>
                            <a:srgbClr val="000000"/>
                          </a:solidFill>
                          <a:latin typeface="微软雅黑" panose="020B0503020204020204" pitchFamily="34" charset="-122"/>
                          <a:ea typeface="微软雅黑" panose="020B0503020204020204" pitchFamily="34" charset="-122"/>
                        </a:rPr>
                        <a:t>以慢速开始和结束的过渡效果（等于 </a:t>
                      </a:r>
                      <a:r>
                        <a:rPr lang="en-US" sz="2400" dirty="0">
                          <a:solidFill>
                            <a:srgbClr val="000000"/>
                          </a:solidFill>
                          <a:latin typeface="微软雅黑" panose="020B0503020204020204" pitchFamily="34" charset="-122"/>
                          <a:ea typeface="微软雅黑" panose="020B0503020204020204" pitchFamily="34" charset="-122"/>
                        </a:rPr>
                        <a:t>cubic-</a:t>
                      </a:r>
                      <a:r>
                        <a:rPr lang="en-US" sz="2400" dirty="0" err="1">
                          <a:solidFill>
                            <a:srgbClr val="000000"/>
                          </a:solidFill>
                          <a:latin typeface="微软雅黑" panose="020B0503020204020204" pitchFamily="34" charset="-122"/>
                          <a:ea typeface="微软雅黑" panose="020B0503020204020204" pitchFamily="34" charset="-122"/>
                        </a:rPr>
                        <a:t>bezier</a:t>
                      </a:r>
                      <a:r>
                        <a:rPr lang="en-US" sz="2400" dirty="0">
                          <a:solidFill>
                            <a:srgbClr val="000000"/>
                          </a:solidFill>
                          <a:latin typeface="微软雅黑" panose="020B0503020204020204" pitchFamily="34" charset="-122"/>
                          <a:ea typeface="微软雅黑" panose="020B0503020204020204" pitchFamily="34" charset="-122"/>
                        </a:rPr>
                        <a:t>(0.42,0,0.58,1)）</a:t>
                      </a:r>
                    </a:p>
                  </a:txBody>
                  <a:tcPr anchor="ctr"/>
                </a:tc>
                <a:extLst>
                  <a:ext uri="{0D108BD9-81ED-4DB2-BD59-A6C34878D82A}">
                    <a16:rowId xmlns:a16="http://schemas.microsoft.com/office/drawing/2014/main" val="1491763156"/>
                  </a:ext>
                </a:extLst>
              </a:tr>
              <a:tr h="0">
                <a:tc>
                  <a:txBody>
                    <a:bodyPr/>
                    <a:lstStyle/>
                    <a:p>
                      <a:pPr>
                        <a:lnSpc>
                          <a:spcPts val="3100"/>
                        </a:lnSpc>
                      </a:pPr>
                      <a:r>
                        <a:rPr lang="en-US" sz="2400" dirty="0">
                          <a:solidFill>
                            <a:srgbClr val="000000"/>
                          </a:solidFill>
                          <a:latin typeface="微软雅黑" panose="020B0503020204020204" pitchFamily="34" charset="-122"/>
                          <a:ea typeface="微软雅黑" panose="020B0503020204020204" pitchFamily="34" charset="-122"/>
                        </a:rPr>
                        <a:t>cubic-</a:t>
                      </a:r>
                      <a:r>
                        <a:rPr lang="en-US" sz="2400" dirty="0" err="1">
                          <a:solidFill>
                            <a:srgbClr val="000000"/>
                          </a:solidFill>
                          <a:latin typeface="微软雅黑" panose="020B0503020204020204" pitchFamily="34" charset="-122"/>
                          <a:ea typeface="微软雅黑" panose="020B0503020204020204" pitchFamily="34" charset="-122"/>
                        </a:rPr>
                        <a:t>bezier</a:t>
                      </a:r>
                      <a:r>
                        <a:rPr lang="en-US" sz="2400" dirty="0">
                          <a:solidFill>
                            <a:srgbClr val="000000"/>
                          </a:solidFill>
                          <a:latin typeface="微软雅黑" panose="020B0503020204020204" pitchFamily="34" charset="-122"/>
                          <a:ea typeface="微软雅黑" panose="020B0503020204020204" pitchFamily="34" charset="-122"/>
                        </a:rPr>
                        <a:t>(</a:t>
                      </a:r>
                      <a:r>
                        <a:rPr lang="en-US" sz="2400" dirty="0" err="1">
                          <a:solidFill>
                            <a:srgbClr val="000000"/>
                          </a:solidFill>
                          <a:latin typeface="微软雅黑" panose="020B0503020204020204" pitchFamily="34" charset="-122"/>
                          <a:ea typeface="微软雅黑" panose="020B0503020204020204" pitchFamily="34" charset="-122"/>
                        </a:rPr>
                        <a:t>n,n,n,n</a:t>
                      </a:r>
                      <a:r>
                        <a:rPr lang="en-US" sz="2400" dirty="0">
                          <a:solidFill>
                            <a:srgbClr val="000000"/>
                          </a:solidFill>
                          <a:latin typeface="微软雅黑" panose="020B0503020204020204" pitchFamily="34" charset="-122"/>
                          <a:ea typeface="微软雅黑" panose="020B0503020204020204" pitchFamily="34" charset="-122"/>
                        </a:rPr>
                        <a:t>)</a:t>
                      </a:r>
                    </a:p>
                  </a:txBody>
                  <a:tcPr anchor="ctr"/>
                </a:tc>
                <a:tc>
                  <a:txBody>
                    <a:bodyPr/>
                    <a:lstStyle/>
                    <a:p>
                      <a:pPr>
                        <a:lnSpc>
                          <a:spcPts val="3100"/>
                        </a:lnSpc>
                      </a:pPr>
                      <a:r>
                        <a:rPr lang="zh-CN" altLang="en-US" sz="2400" dirty="0">
                          <a:solidFill>
                            <a:srgbClr val="000000"/>
                          </a:solidFill>
                          <a:latin typeface="微软雅黑" panose="020B0503020204020204" pitchFamily="34" charset="-122"/>
                          <a:ea typeface="微软雅黑" panose="020B0503020204020204" pitchFamily="34" charset="-122"/>
                        </a:rPr>
                        <a:t>贝塞尔曲线效果</a:t>
                      </a:r>
                    </a:p>
                  </a:txBody>
                  <a:tcPr anchor="ctr"/>
                </a:tc>
                <a:tc>
                  <a:txBody>
                    <a:bodyPr/>
                    <a:lstStyle/>
                    <a:p>
                      <a:pPr>
                        <a:lnSpc>
                          <a:spcPts val="3100"/>
                        </a:lnSpc>
                      </a:pPr>
                      <a:r>
                        <a:rPr lang="zh-CN" altLang="en-US" sz="2400" dirty="0">
                          <a:solidFill>
                            <a:srgbClr val="000000"/>
                          </a:solidFill>
                          <a:latin typeface="微软雅黑" panose="020B0503020204020204" pitchFamily="34" charset="-122"/>
                          <a:ea typeface="微软雅黑" panose="020B0503020204020204" pitchFamily="34" charset="-122"/>
                        </a:rPr>
                        <a:t>在 </a:t>
                      </a:r>
                      <a:r>
                        <a:rPr lang="en-US" sz="2400" dirty="0">
                          <a:solidFill>
                            <a:srgbClr val="000000"/>
                          </a:solidFill>
                          <a:latin typeface="微软雅黑" panose="020B0503020204020204" pitchFamily="34" charset="-122"/>
                          <a:ea typeface="微软雅黑" panose="020B0503020204020204" pitchFamily="34" charset="-122"/>
                        </a:rPr>
                        <a:t>cubic-</a:t>
                      </a:r>
                      <a:r>
                        <a:rPr lang="en-US" sz="2400" dirty="0" err="1">
                          <a:solidFill>
                            <a:srgbClr val="000000"/>
                          </a:solidFill>
                          <a:latin typeface="微软雅黑" panose="020B0503020204020204" pitchFamily="34" charset="-122"/>
                          <a:ea typeface="微软雅黑" panose="020B0503020204020204" pitchFamily="34" charset="-122"/>
                        </a:rPr>
                        <a:t>bezier</a:t>
                      </a:r>
                      <a:r>
                        <a:rPr lang="en-US" sz="2400" dirty="0">
                          <a:solidFill>
                            <a:srgbClr val="000000"/>
                          </a:solidFill>
                          <a:latin typeface="微软雅黑" panose="020B0503020204020204" pitchFamily="34" charset="-122"/>
                          <a:ea typeface="微软雅黑" panose="020B0503020204020204" pitchFamily="34" charset="-122"/>
                        </a:rPr>
                        <a:t> </a:t>
                      </a:r>
                      <a:r>
                        <a:rPr lang="zh-CN" altLang="en-US" sz="2400" dirty="0">
                          <a:solidFill>
                            <a:srgbClr val="000000"/>
                          </a:solidFill>
                          <a:latin typeface="微软雅黑" panose="020B0503020204020204" pitchFamily="34" charset="-122"/>
                          <a:ea typeface="微软雅黑" panose="020B0503020204020204" pitchFamily="34" charset="-122"/>
                        </a:rPr>
                        <a:t>函数中定义自己的值。可能的值是 </a:t>
                      </a:r>
                      <a:r>
                        <a:rPr lang="en-US" altLang="zh-CN" sz="2400" dirty="0">
                          <a:solidFill>
                            <a:srgbClr val="000000"/>
                          </a:solidFill>
                          <a:latin typeface="微软雅黑" panose="020B0503020204020204" pitchFamily="34" charset="-122"/>
                          <a:ea typeface="微软雅黑" panose="020B0503020204020204" pitchFamily="34" charset="-122"/>
                        </a:rPr>
                        <a:t>0 </a:t>
                      </a:r>
                      <a:r>
                        <a:rPr lang="zh-CN" altLang="en-US" sz="2400" dirty="0">
                          <a:solidFill>
                            <a:srgbClr val="000000"/>
                          </a:solidFill>
                          <a:latin typeface="微软雅黑" panose="020B0503020204020204" pitchFamily="34" charset="-122"/>
                          <a:ea typeface="微软雅黑" panose="020B0503020204020204" pitchFamily="34" charset="-122"/>
                        </a:rPr>
                        <a:t>至 </a:t>
                      </a:r>
                      <a:r>
                        <a:rPr lang="en-US" altLang="zh-CN" sz="2400" dirty="0">
                          <a:solidFill>
                            <a:srgbClr val="000000"/>
                          </a:solidFill>
                          <a:latin typeface="微软雅黑" panose="020B0503020204020204" pitchFamily="34" charset="-122"/>
                          <a:ea typeface="微软雅黑" panose="020B0503020204020204" pitchFamily="34" charset="-122"/>
                        </a:rPr>
                        <a:t>1 </a:t>
                      </a:r>
                      <a:r>
                        <a:rPr lang="zh-CN" altLang="en-US" sz="2400" dirty="0">
                          <a:solidFill>
                            <a:srgbClr val="000000"/>
                          </a:solidFill>
                          <a:latin typeface="微软雅黑" panose="020B0503020204020204" pitchFamily="34" charset="-122"/>
                          <a:ea typeface="微软雅黑" panose="020B0503020204020204" pitchFamily="34" charset="-122"/>
                        </a:rPr>
                        <a:t>之间的数值</a:t>
                      </a:r>
                    </a:p>
                  </a:txBody>
                  <a:tcPr anchor="ctr"/>
                </a:tc>
                <a:extLst>
                  <a:ext uri="{0D108BD9-81ED-4DB2-BD59-A6C34878D82A}">
                    <a16:rowId xmlns:a16="http://schemas.microsoft.com/office/drawing/2014/main" val="4241242823"/>
                  </a:ext>
                </a:extLst>
              </a:tr>
            </a:tbl>
          </a:graphicData>
        </a:graphic>
      </p:graphicFrame>
    </p:spTree>
    <p:custDataLst>
      <p:tags r:id="rId1"/>
    </p:custDataLst>
    <p:extLst>
      <p:ext uri="{BB962C8B-B14F-4D97-AF65-F5344CB8AC3E}">
        <p14:creationId xmlns:p14="http://schemas.microsoft.com/office/powerpoint/2010/main" val="7979916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809896" y="1332411"/>
            <a:ext cx="9379133" cy="492443"/>
          </a:xfrm>
          <a:prstGeom prst="rect">
            <a:avLst/>
          </a:prstGeom>
          <a:noFill/>
        </p:spPr>
        <p:txBody>
          <a:bodyPr wrap="square" rtlCol="0">
            <a:spAutoFit/>
          </a:bodyPr>
          <a:lstStyle/>
          <a:p>
            <a:r>
              <a:rPr lang="zh-CN" altLang="en-US" sz="2600" dirty="0">
                <a:solidFill>
                  <a:srgbClr val="000000"/>
                </a:solidFill>
                <a:latin typeface="微软雅黑" panose="020B0503020204020204" pitchFamily="34" charset="-122"/>
                <a:ea typeface="微软雅黑" panose="020B0503020204020204" pitchFamily="34" charset="-122"/>
              </a:rPr>
              <a:t>通过带有五个不同过渡效果值的</a:t>
            </a:r>
            <a:r>
              <a:rPr lang="en-US" altLang="zh-CN" sz="2600" dirty="0">
                <a:solidFill>
                  <a:srgbClr val="000000"/>
                </a:solidFill>
                <a:latin typeface="微软雅黑" panose="020B0503020204020204" pitchFamily="34" charset="-122"/>
                <a:ea typeface="微软雅黑" panose="020B0503020204020204" pitchFamily="34" charset="-122"/>
              </a:rPr>
              <a:t>div </a:t>
            </a:r>
            <a:r>
              <a:rPr lang="zh-CN" altLang="en-US" sz="2600" dirty="0">
                <a:solidFill>
                  <a:srgbClr val="000000"/>
                </a:solidFill>
                <a:latin typeface="微软雅黑" panose="020B0503020204020204" pitchFamily="34" charset="-122"/>
                <a:ea typeface="微软雅黑" panose="020B0503020204020204" pitchFamily="34" charset="-122"/>
              </a:rPr>
              <a:t>元素理解过渡效果速度曲线：</a:t>
            </a:r>
          </a:p>
        </p:txBody>
      </p:sp>
      <p:sp>
        <p:nvSpPr>
          <p:cNvPr id="9" name="文本框 8"/>
          <p:cNvSpPr txBox="1"/>
          <p:nvPr/>
        </p:nvSpPr>
        <p:spPr>
          <a:xfrm>
            <a:off x="829491" y="2058865"/>
            <a:ext cx="8118566" cy="2918428"/>
          </a:xfrm>
          <a:prstGeom prst="rect">
            <a:avLst/>
          </a:prstGeom>
          <a:solidFill>
            <a:schemeClr val="accent5">
              <a:lumMod val="20000"/>
              <a:lumOff val="80000"/>
            </a:schemeClr>
          </a:solidFill>
        </p:spPr>
        <p:txBody>
          <a:bodyPr wrap="square" rtlCol="0">
            <a:spAutoFit/>
          </a:bodyPr>
          <a:lstStyle/>
          <a:p>
            <a:pPr>
              <a:lnSpc>
                <a:spcPts val="4000"/>
              </a:lnSpc>
              <a:spcAft>
                <a:spcPts val="600"/>
              </a:spcAft>
            </a:pPr>
            <a:r>
              <a:rPr lang="en-US" altLang="zh-CN" sz="2800" dirty="0">
                <a:solidFill>
                  <a:srgbClr val="000000"/>
                </a:solidFill>
              </a:rPr>
              <a:t>#div1 {transition-timing-function: linear;}</a:t>
            </a:r>
          </a:p>
          <a:p>
            <a:pPr>
              <a:lnSpc>
                <a:spcPts val="4000"/>
              </a:lnSpc>
              <a:spcAft>
                <a:spcPts val="600"/>
              </a:spcAft>
            </a:pPr>
            <a:r>
              <a:rPr lang="en-US" altLang="zh-CN" sz="2800" dirty="0">
                <a:solidFill>
                  <a:srgbClr val="000000"/>
                </a:solidFill>
              </a:rPr>
              <a:t>#div2 {transition-timing-function: ease;}</a:t>
            </a:r>
          </a:p>
          <a:p>
            <a:pPr>
              <a:lnSpc>
                <a:spcPts val="4000"/>
              </a:lnSpc>
              <a:spcAft>
                <a:spcPts val="600"/>
              </a:spcAft>
            </a:pPr>
            <a:r>
              <a:rPr lang="en-US" altLang="zh-CN" sz="2800" dirty="0">
                <a:solidFill>
                  <a:srgbClr val="000000"/>
                </a:solidFill>
              </a:rPr>
              <a:t>#div3 {transition-timing-function: ease-in;}</a:t>
            </a:r>
          </a:p>
          <a:p>
            <a:pPr>
              <a:lnSpc>
                <a:spcPts val="4000"/>
              </a:lnSpc>
              <a:spcAft>
                <a:spcPts val="600"/>
              </a:spcAft>
            </a:pPr>
            <a:r>
              <a:rPr lang="en-US" altLang="zh-CN" sz="2800" dirty="0">
                <a:solidFill>
                  <a:srgbClr val="000000"/>
                </a:solidFill>
              </a:rPr>
              <a:t>#div4 {transition-timing-function: ease-out;}</a:t>
            </a:r>
          </a:p>
          <a:p>
            <a:pPr>
              <a:lnSpc>
                <a:spcPts val="4000"/>
              </a:lnSpc>
              <a:spcAft>
                <a:spcPts val="600"/>
              </a:spcAft>
            </a:pPr>
            <a:r>
              <a:rPr lang="en-US" altLang="zh-CN" sz="2800" dirty="0">
                <a:solidFill>
                  <a:srgbClr val="000000"/>
                </a:solidFill>
              </a:rPr>
              <a:t>#div5 {transition-timing-function: ease-in-out;}</a:t>
            </a:r>
            <a:endParaRPr lang="zh-CN" altLang="en-US" sz="2800" dirty="0">
              <a:solidFill>
                <a:srgbClr val="000000"/>
              </a:solidFill>
            </a:endParaRPr>
          </a:p>
        </p:txBody>
      </p:sp>
      <p:sp>
        <p:nvSpPr>
          <p:cNvPr id="4" name="矩形 3"/>
          <p:cNvSpPr/>
          <p:nvPr/>
        </p:nvSpPr>
        <p:spPr>
          <a:xfrm>
            <a:off x="7815335" y="5410518"/>
            <a:ext cx="2585964" cy="523220"/>
          </a:xfrm>
          <a:prstGeom prst="rect">
            <a:avLst/>
          </a:prstGeom>
        </p:spPr>
        <p:txBody>
          <a:bodyPr wrap="none">
            <a:spAutoFit/>
          </a:bodyPr>
          <a:lstStyle/>
          <a:p>
            <a:r>
              <a:rPr lang="en-US" altLang="zh-CN" sz="2800" dirty="0">
                <a:solidFill>
                  <a:srgbClr val="000000"/>
                </a:solidFill>
              </a:rPr>
              <a:t>demo17-2.html</a:t>
            </a:r>
            <a:endParaRPr lang="zh-CN" altLang="en-US" sz="2800" dirty="0">
              <a:solidFill>
                <a:srgbClr val="000000"/>
              </a:solidFill>
            </a:endParaRPr>
          </a:p>
        </p:txBody>
      </p:sp>
      <p:sp>
        <p:nvSpPr>
          <p:cNvPr id="7" name="Rectangle 2"/>
          <p:cNvSpPr txBox="1">
            <a:spLocks noChangeArrowheads="1"/>
          </p:cNvSpPr>
          <p:nvPr>
            <p:custDataLst>
              <p:tags r:id="rId2"/>
            </p:custDataLst>
          </p:nvPr>
        </p:nvSpPr>
        <p:spPr>
          <a:xfrm>
            <a:off x="809896" y="276165"/>
            <a:ext cx="9791700" cy="792163"/>
          </a:xfrm>
          <a:prstGeom prst="rect">
            <a:avLst/>
          </a:prstGeom>
        </p:spPr>
        <p:txBody>
          <a:bodyPr>
            <a:normAutofit fontScale="92500"/>
          </a:bodyPr>
          <a:lstStyle>
            <a:lvl1pPr algn="l" rtl="0" eaLnBrk="1" fontAlgn="base" hangingPunct="1">
              <a:spcBef>
                <a:spcPct val="0"/>
              </a:spcBef>
              <a:spcAft>
                <a:spcPct val="0"/>
              </a:spcAft>
              <a:defRPr sz="2800" kern="1200">
                <a:solidFill>
                  <a:srgbClr val="3376AD"/>
                </a:solidFill>
                <a:latin typeface="+mj-lt"/>
                <a:ea typeface="+mj-ea"/>
                <a:cs typeface="+mj-cs"/>
              </a:defRPr>
            </a:lvl1pPr>
            <a:lvl2pPr algn="l" rtl="0" eaLnBrk="1" fontAlgn="base" hangingPunct="1">
              <a:spcBef>
                <a:spcPct val="0"/>
              </a:spcBef>
              <a:spcAft>
                <a:spcPct val="0"/>
              </a:spcAft>
              <a:defRPr sz="3200">
                <a:solidFill>
                  <a:srgbClr val="3376AD"/>
                </a:solidFill>
                <a:latin typeface="Britannic Bold" pitchFamily="34" charset="0"/>
                <a:ea typeface="微软雅黑" panose="020B0503020204020204" charset="-122"/>
                <a:cs typeface="宋体" panose="02010600030101010101" pitchFamily="2" charset="-122"/>
              </a:defRPr>
            </a:lvl2pPr>
            <a:lvl3pPr algn="l" rtl="0" eaLnBrk="1" fontAlgn="base" hangingPunct="1">
              <a:spcBef>
                <a:spcPct val="0"/>
              </a:spcBef>
              <a:spcAft>
                <a:spcPct val="0"/>
              </a:spcAft>
              <a:defRPr sz="3200">
                <a:solidFill>
                  <a:srgbClr val="3376AD"/>
                </a:solidFill>
                <a:latin typeface="Britannic Bold" pitchFamily="34" charset="0"/>
                <a:ea typeface="微软雅黑" panose="020B0503020204020204" charset="-122"/>
                <a:cs typeface="宋体" panose="02010600030101010101" pitchFamily="2" charset="-122"/>
              </a:defRPr>
            </a:lvl3pPr>
            <a:lvl4pPr algn="l" rtl="0" eaLnBrk="1" fontAlgn="base" hangingPunct="1">
              <a:spcBef>
                <a:spcPct val="0"/>
              </a:spcBef>
              <a:spcAft>
                <a:spcPct val="0"/>
              </a:spcAft>
              <a:defRPr sz="3200">
                <a:solidFill>
                  <a:srgbClr val="3376AD"/>
                </a:solidFill>
                <a:latin typeface="Britannic Bold" pitchFamily="34" charset="0"/>
                <a:ea typeface="微软雅黑" panose="020B0503020204020204" charset="-122"/>
                <a:cs typeface="宋体" panose="02010600030101010101" pitchFamily="2" charset="-122"/>
              </a:defRPr>
            </a:lvl4pPr>
            <a:lvl5pPr algn="l" rtl="0" eaLnBrk="1" fontAlgn="base" hangingPunct="1">
              <a:spcBef>
                <a:spcPct val="0"/>
              </a:spcBef>
              <a:spcAft>
                <a:spcPct val="0"/>
              </a:spcAft>
              <a:defRPr sz="3200">
                <a:solidFill>
                  <a:srgbClr val="3376AD"/>
                </a:solidFill>
                <a:latin typeface="Britannic Bold" pitchFamily="34" charset="0"/>
                <a:ea typeface="微软雅黑" panose="020B0503020204020204" charset="-122"/>
                <a:cs typeface="宋体" panose="02010600030101010101" pitchFamily="2" charset="-122"/>
              </a:defRPr>
            </a:lvl5pPr>
            <a:lvl6pPr marL="457200" algn="ctr" rtl="0" eaLnBrk="1" fontAlgn="base" hangingPunct="1">
              <a:spcBef>
                <a:spcPct val="0"/>
              </a:spcBef>
              <a:spcAft>
                <a:spcPct val="0"/>
              </a:spcAft>
              <a:defRPr sz="3200">
                <a:solidFill>
                  <a:schemeClr val="tx2"/>
                </a:solidFill>
                <a:latin typeface="Arial" panose="020B0604020202020204" pitchFamily="34" charset="0"/>
                <a:ea typeface="微软雅黑" panose="020B0503020204020204" charset="-122"/>
                <a:cs typeface="宋体" panose="02010600030101010101" pitchFamily="2" charset="-122"/>
              </a:defRPr>
            </a:lvl6pPr>
            <a:lvl7pPr marL="914400" algn="ctr" rtl="0" eaLnBrk="1" fontAlgn="base" hangingPunct="1">
              <a:spcBef>
                <a:spcPct val="0"/>
              </a:spcBef>
              <a:spcAft>
                <a:spcPct val="0"/>
              </a:spcAft>
              <a:defRPr sz="3200">
                <a:solidFill>
                  <a:schemeClr val="tx2"/>
                </a:solidFill>
                <a:latin typeface="Arial" panose="020B0604020202020204" pitchFamily="34" charset="0"/>
                <a:ea typeface="微软雅黑" panose="020B0503020204020204" charset="-122"/>
                <a:cs typeface="宋体" panose="02010600030101010101" pitchFamily="2" charset="-122"/>
              </a:defRPr>
            </a:lvl7pPr>
            <a:lvl8pPr marL="1371600" algn="ctr" rtl="0" eaLnBrk="1" fontAlgn="base" hangingPunct="1">
              <a:spcBef>
                <a:spcPct val="0"/>
              </a:spcBef>
              <a:spcAft>
                <a:spcPct val="0"/>
              </a:spcAft>
              <a:defRPr sz="3200">
                <a:solidFill>
                  <a:schemeClr val="tx2"/>
                </a:solidFill>
                <a:latin typeface="Arial" panose="020B0604020202020204" pitchFamily="34" charset="0"/>
                <a:ea typeface="微软雅黑" panose="020B0503020204020204" charset="-122"/>
                <a:cs typeface="宋体" panose="02010600030101010101" pitchFamily="2" charset="-122"/>
              </a:defRPr>
            </a:lvl8pPr>
            <a:lvl9pPr marL="1828800" algn="ctr" rtl="0" eaLnBrk="1" fontAlgn="base" hangingPunct="1">
              <a:spcBef>
                <a:spcPct val="0"/>
              </a:spcBef>
              <a:spcAft>
                <a:spcPct val="0"/>
              </a:spcAft>
              <a:defRPr sz="3200">
                <a:solidFill>
                  <a:schemeClr val="tx2"/>
                </a:solidFill>
                <a:latin typeface="Arial" panose="020B0604020202020204" pitchFamily="34" charset="0"/>
                <a:ea typeface="微软雅黑" panose="020B0503020204020204" charset="-122"/>
                <a:cs typeface="宋体" panose="02010600030101010101" pitchFamily="2" charset="-122"/>
              </a:defRPr>
            </a:lvl9pPr>
          </a:lstStyle>
          <a:p>
            <a:r>
              <a:rPr lang="en-US" altLang="zh-CN" sz="4000" dirty="0"/>
              <a:t>transition-timing-function</a:t>
            </a:r>
            <a:r>
              <a:rPr lang="zh-CN" altLang="en-US" sz="4000" dirty="0"/>
              <a:t>过渡效果的速度曲线</a:t>
            </a:r>
          </a:p>
          <a:p>
            <a:endParaRPr lang="zh-CN" altLang="en-US" sz="4000" dirty="0"/>
          </a:p>
          <a:p>
            <a:endParaRPr lang="zh-CN" altLang="en-US" sz="4000" dirty="0"/>
          </a:p>
        </p:txBody>
      </p:sp>
    </p:spTree>
    <p:custDataLst>
      <p:tags r:id="rId1"/>
    </p:custDataLst>
    <p:extLst>
      <p:ext uri="{BB962C8B-B14F-4D97-AF65-F5344CB8AC3E}">
        <p14:creationId xmlns:p14="http://schemas.microsoft.com/office/powerpoint/2010/main" val="29922320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custDataLst>
              <p:tags r:id="rId2"/>
            </p:custDataLst>
          </p:nvPr>
        </p:nvSpPr>
        <p:spPr/>
        <p:txBody>
          <a:bodyPr>
            <a:normAutofit/>
          </a:bodyPr>
          <a:lstStyle/>
          <a:p>
            <a:r>
              <a:rPr lang="zh-CN" altLang="en-US" sz="4000" dirty="0"/>
              <a:t>语法</a:t>
            </a:r>
          </a:p>
        </p:txBody>
      </p:sp>
      <p:sp>
        <p:nvSpPr>
          <p:cNvPr id="3" name="TextBox 2"/>
          <p:cNvSpPr txBox="1"/>
          <p:nvPr/>
        </p:nvSpPr>
        <p:spPr>
          <a:xfrm>
            <a:off x="746237" y="2162409"/>
            <a:ext cx="7915302" cy="523220"/>
          </a:xfrm>
          <a:prstGeom prst="rect">
            <a:avLst/>
          </a:prstGeom>
          <a:noFill/>
        </p:spPr>
        <p:txBody>
          <a:bodyPr wrap="square" rtlCol="0">
            <a:spAutoFit/>
          </a:bodyPr>
          <a:lstStyle/>
          <a:p>
            <a:r>
              <a:rPr lang="en-US" altLang="zh-CN" sz="2800" b="1" dirty="0">
                <a:solidFill>
                  <a:srgbClr val="C00000"/>
                </a:solidFill>
              </a:rPr>
              <a:t>transition: </a:t>
            </a:r>
            <a:r>
              <a:rPr lang="en-US" altLang="zh-CN" sz="2800" dirty="0">
                <a:solidFill>
                  <a:srgbClr val="000000"/>
                </a:solidFill>
              </a:rPr>
              <a:t>all  .5s  ease-in  .1s, </a:t>
            </a:r>
          </a:p>
        </p:txBody>
      </p:sp>
      <p:sp>
        <p:nvSpPr>
          <p:cNvPr id="4" name="TextBox 3"/>
          <p:cNvSpPr txBox="1"/>
          <p:nvPr/>
        </p:nvSpPr>
        <p:spPr>
          <a:xfrm>
            <a:off x="739912" y="3421212"/>
            <a:ext cx="7761151" cy="2677656"/>
          </a:xfrm>
          <a:prstGeom prst="rect">
            <a:avLst/>
          </a:prstGeom>
          <a:noFill/>
        </p:spPr>
        <p:txBody>
          <a:bodyPr wrap="square" rtlCol="0">
            <a:spAutoFit/>
          </a:bodyPr>
          <a:lstStyle/>
          <a:p>
            <a:pPr>
              <a:lnSpc>
                <a:spcPct val="150000"/>
              </a:lnSpc>
            </a:pPr>
            <a:r>
              <a:rPr lang="en-US" altLang="zh-CN" sz="2800" b="1" dirty="0">
                <a:solidFill>
                  <a:srgbClr val="C00000"/>
                </a:solidFill>
              </a:rPr>
              <a:t>transition-property: </a:t>
            </a:r>
            <a:r>
              <a:rPr lang="en-US" altLang="zh-CN" sz="2800" dirty="0">
                <a:solidFill>
                  <a:srgbClr val="000000"/>
                </a:solidFill>
              </a:rPr>
              <a:t>all; </a:t>
            </a:r>
          </a:p>
          <a:p>
            <a:pPr>
              <a:lnSpc>
                <a:spcPct val="150000"/>
              </a:lnSpc>
            </a:pPr>
            <a:r>
              <a:rPr lang="en-US" altLang="zh-CN" sz="2800" b="1" dirty="0">
                <a:solidFill>
                  <a:srgbClr val="C00000"/>
                </a:solidFill>
              </a:rPr>
              <a:t>transition-duration: </a:t>
            </a:r>
            <a:r>
              <a:rPr lang="en-US" altLang="zh-CN" sz="2800" dirty="0">
                <a:solidFill>
                  <a:srgbClr val="000000"/>
                </a:solidFill>
              </a:rPr>
              <a:t>.5s; </a:t>
            </a:r>
          </a:p>
          <a:p>
            <a:pPr>
              <a:lnSpc>
                <a:spcPct val="150000"/>
              </a:lnSpc>
            </a:pPr>
            <a:r>
              <a:rPr lang="en-US" altLang="zh-CN" sz="2800" b="1" dirty="0">
                <a:solidFill>
                  <a:srgbClr val="C00000"/>
                </a:solidFill>
              </a:rPr>
              <a:t>transition-timing-function: </a:t>
            </a:r>
            <a:r>
              <a:rPr lang="en-US" altLang="zh-CN" sz="2800" dirty="0">
                <a:solidFill>
                  <a:srgbClr val="000000"/>
                </a:solidFill>
              </a:rPr>
              <a:t>ease-in; </a:t>
            </a:r>
            <a:r>
              <a:rPr lang="en-US" altLang="zh-CN" sz="2800" b="1" dirty="0">
                <a:solidFill>
                  <a:srgbClr val="C00000"/>
                </a:solidFill>
              </a:rPr>
              <a:t>transition-delay: </a:t>
            </a:r>
            <a:r>
              <a:rPr lang="en-US" altLang="zh-CN" sz="2800" dirty="0">
                <a:solidFill>
                  <a:srgbClr val="000000"/>
                </a:solidFill>
              </a:rPr>
              <a:t>.1s;</a:t>
            </a:r>
            <a:endParaRPr lang="zh-CN" altLang="en-US" sz="2800" dirty="0">
              <a:solidFill>
                <a:srgbClr val="000000"/>
              </a:solidFill>
            </a:endParaRPr>
          </a:p>
        </p:txBody>
      </p:sp>
      <p:sp>
        <p:nvSpPr>
          <p:cNvPr id="5" name="TextBox 4"/>
          <p:cNvSpPr txBox="1"/>
          <p:nvPr/>
        </p:nvSpPr>
        <p:spPr>
          <a:xfrm>
            <a:off x="746237" y="2850176"/>
            <a:ext cx="1980029" cy="523220"/>
          </a:xfrm>
          <a:prstGeom prst="rect">
            <a:avLst/>
          </a:prstGeom>
          <a:noFill/>
        </p:spPr>
        <p:txBody>
          <a:bodyPr wrap="none" rtlCol="0">
            <a:spAutoFit/>
          </a:bodyPr>
          <a:lstStyle/>
          <a:p>
            <a:r>
              <a:rPr lang="zh-CN" altLang="en-US" sz="2800" dirty="0">
                <a:solidFill>
                  <a:srgbClr val="000000"/>
                </a:solidFill>
                <a:latin typeface="微软雅黑" panose="020B0503020204020204" pitchFamily="34" charset="-122"/>
                <a:ea typeface="微软雅黑" panose="020B0503020204020204" pitchFamily="34" charset="-122"/>
              </a:rPr>
              <a:t>分写方式：</a:t>
            </a:r>
          </a:p>
        </p:txBody>
      </p:sp>
      <p:sp>
        <p:nvSpPr>
          <p:cNvPr id="6" name="TextBox 5"/>
          <p:cNvSpPr txBox="1"/>
          <p:nvPr/>
        </p:nvSpPr>
        <p:spPr>
          <a:xfrm>
            <a:off x="746237" y="1456260"/>
            <a:ext cx="1980029" cy="523220"/>
          </a:xfrm>
          <a:prstGeom prst="rect">
            <a:avLst/>
          </a:prstGeom>
          <a:noFill/>
        </p:spPr>
        <p:txBody>
          <a:bodyPr wrap="none" rtlCol="0">
            <a:spAutoFit/>
          </a:bodyPr>
          <a:lstStyle/>
          <a:p>
            <a:r>
              <a:rPr lang="zh-CN" altLang="en-US" sz="2800" dirty="0">
                <a:solidFill>
                  <a:srgbClr val="000000"/>
                </a:solidFill>
                <a:latin typeface="微软雅黑" panose="020B0503020204020204" pitchFamily="34" charset="-122"/>
                <a:ea typeface="微软雅黑" panose="020B0503020204020204" pitchFamily="34" charset="-122"/>
              </a:rPr>
              <a:t>合写方式：</a:t>
            </a:r>
          </a:p>
        </p:txBody>
      </p:sp>
    </p:spTree>
    <p:custDataLst>
      <p:tags r:id="rId1"/>
    </p:custDataLst>
    <p:extLst>
      <p:ext uri="{BB962C8B-B14F-4D97-AF65-F5344CB8AC3E}">
        <p14:creationId xmlns:p14="http://schemas.microsoft.com/office/powerpoint/2010/main" val="39637976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txBox="1">
            <a:spLocks noChangeArrowheads="1"/>
          </p:cNvSpPr>
          <p:nvPr>
            <p:custDataLst>
              <p:tags r:id="rId2"/>
            </p:custDataLst>
          </p:nvPr>
        </p:nvSpPr>
        <p:spPr>
          <a:xfrm>
            <a:off x="609599" y="190277"/>
            <a:ext cx="9791700" cy="792163"/>
          </a:xfrm>
          <a:prstGeom prst="rect">
            <a:avLst/>
          </a:prstGeom>
        </p:spPr>
        <p:txBody>
          <a:bodyPr>
            <a:normAutofit/>
          </a:bodyPr>
          <a:lstStyle>
            <a:lvl1pPr algn="l" rtl="0" eaLnBrk="1" fontAlgn="base" hangingPunct="1">
              <a:spcBef>
                <a:spcPct val="0"/>
              </a:spcBef>
              <a:spcAft>
                <a:spcPct val="0"/>
              </a:spcAft>
              <a:defRPr sz="2800" kern="1200">
                <a:solidFill>
                  <a:srgbClr val="3376AD"/>
                </a:solidFill>
                <a:latin typeface="+mj-lt"/>
                <a:ea typeface="+mj-ea"/>
                <a:cs typeface="+mj-cs"/>
              </a:defRPr>
            </a:lvl1pPr>
            <a:lvl2pPr algn="l" rtl="0" eaLnBrk="1" fontAlgn="base" hangingPunct="1">
              <a:spcBef>
                <a:spcPct val="0"/>
              </a:spcBef>
              <a:spcAft>
                <a:spcPct val="0"/>
              </a:spcAft>
              <a:defRPr sz="3200">
                <a:solidFill>
                  <a:srgbClr val="3376AD"/>
                </a:solidFill>
                <a:latin typeface="Britannic Bold" pitchFamily="34" charset="0"/>
                <a:ea typeface="微软雅黑" panose="020B0503020204020204" charset="-122"/>
                <a:cs typeface="宋体" panose="02010600030101010101" pitchFamily="2" charset="-122"/>
              </a:defRPr>
            </a:lvl2pPr>
            <a:lvl3pPr algn="l" rtl="0" eaLnBrk="1" fontAlgn="base" hangingPunct="1">
              <a:spcBef>
                <a:spcPct val="0"/>
              </a:spcBef>
              <a:spcAft>
                <a:spcPct val="0"/>
              </a:spcAft>
              <a:defRPr sz="3200">
                <a:solidFill>
                  <a:srgbClr val="3376AD"/>
                </a:solidFill>
                <a:latin typeface="Britannic Bold" pitchFamily="34" charset="0"/>
                <a:ea typeface="微软雅黑" panose="020B0503020204020204" charset="-122"/>
                <a:cs typeface="宋体" panose="02010600030101010101" pitchFamily="2" charset="-122"/>
              </a:defRPr>
            </a:lvl3pPr>
            <a:lvl4pPr algn="l" rtl="0" eaLnBrk="1" fontAlgn="base" hangingPunct="1">
              <a:spcBef>
                <a:spcPct val="0"/>
              </a:spcBef>
              <a:spcAft>
                <a:spcPct val="0"/>
              </a:spcAft>
              <a:defRPr sz="3200">
                <a:solidFill>
                  <a:srgbClr val="3376AD"/>
                </a:solidFill>
                <a:latin typeface="Britannic Bold" pitchFamily="34" charset="0"/>
                <a:ea typeface="微软雅黑" panose="020B0503020204020204" charset="-122"/>
                <a:cs typeface="宋体" panose="02010600030101010101" pitchFamily="2" charset="-122"/>
              </a:defRPr>
            </a:lvl4pPr>
            <a:lvl5pPr algn="l" rtl="0" eaLnBrk="1" fontAlgn="base" hangingPunct="1">
              <a:spcBef>
                <a:spcPct val="0"/>
              </a:spcBef>
              <a:spcAft>
                <a:spcPct val="0"/>
              </a:spcAft>
              <a:defRPr sz="3200">
                <a:solidFill>
                  <a:srgbClr val="3376AD"/>
                </a:solidFill>
                <a:latin typeface="Britannic Bold" pitchFamily="34" charset="0"/>
                <a:ea typeface="微软雅黑" panose="020B0503020204020204" charset="-122"/>
                <a:cs typeface="宋体" panose="02010600030101010101" pitchFamily="2" charset="-122"/>
              </a:defRPr>
            </a:lvl5pPr>
            <a:lvl6pPr marL="457200" algn="ctr" rtl="0" eaLnBrk="1" fontAlgn="base" hangingPunct="1">
              <a:spcBef>
                <a:spcPct val="0"/>
              </a:spcBef>
              <a:spcAft>
                <a:spcPct val="0"/>
              </a:spcAft>
              <a:defRPr sz="3200">
                <a:solidFill>
                  <a:schemeClr val="tx2"/>
                </a:solidFill>
                <a:latin typeface="Arial" panose="020B0604020202020204" pitchFamily="34" charset="0"/>
                <a:ea typeface="微软雅黑" panose="020B0503020204020204" charset="-122"/>
                <a:cs typeface="宋体" panose="02010600030101010101" pitchFamily="2" charset="-122"/>
              </a:defRPr>
            </a:lvl6pPr>
            <a:lvl7pPr marL="914400" algn="ctr" rtl="0" eaLnBrk="1" fontAlgn="base" hangingPunct="1">
              <a:spcBef>
                <a:spcPct val="0"/>
              </a:spcBef>
              <a:spcAft>
                <a:spcPct val="0"/>
              </a:spcAft>
              <a:defRPr sz="3200">
                <a:solidFill>
                  <a:schemeClr val="tx2"/>
                </a:solidFill>
                <a:latin typeface="Arial" panose="020B0604020202020204" pitchFamily="34" charset="0"/>
                <a:ea typeface="微软雅黑" panose="020B0503020204020204" charset="-122"/>
                <a:cs typeface="宋体" panose="02010600030101010101" pitchFamily="2" charset="-122"/>
              </a:defRPr>
            </a:lvl7pPr>
            <a:lvl8pPr marL="1371600" algn="ctr" rtl="0" eaLnBrk="1" fontAlgn="base" hangingPunct="1">
              <a:spcBef>
                <a:spcPct val="0"/>
              </a:spcBef>
              <a:spcAft>
                <a:spcPct val="0"/>
              </a:spcAft>
              <a:defRPr sz="3200">
                <a:solidFill>
                  <a:schemeClr val="tx2"/>
                </a:solidFill>
                <a:latin typeface="Arial" panose="020B0604020202020204" pitchFamily="34" charset="0"/>
                <a:ea typeface="微软雅黑" panose="020B0503020204020204" charset="-122"/>
                <a:cs typeface="宋体" panose="02010600030101010101" pitchFamily="2" charset="-122"/>
              </a:defRPr>
            </a:lvl8pPr>
            <a:lvl9pPr marL="1828800" algn="ctr" rtl="0" eaLnBrk="1" fontAlgn="base" hangingPunct="1">
              <a:spcBef>
                <a:spcPct val="0"/>
              </a:spcBef>
              <a:spcAft>
                <a:spcPct val="0"/>
              </a:spcAft>
              <a:defRPr sz="3200">
                <a:solidFill>
                  <a:schemeClr val="tx2"/>
                </a:solidFill>
                <a:latin typeface="Arial" panose="020B0604020202020204" pitchFamily="34" charset="0"/>
                <a:ea typeface="微软雅黑" panose="020B0503020204020204" charset="-122"/>
                <a:cs typeface="宋体" panose="02010600030101010101" pitchFamily="2" charset="-122"/>
              </a:defRPr>
            </a:lvl9pPr>
          </a:lstStyle>
          <a:p>
            <a:r>
              <a:rPr lang="en-US" altLang="zh-CN" sz="4000" dirty="0"/>
              <a:t>transition</a:t>
            </a:r>
            <a:endParaRPr lang="zh-CN" altLang="en-US" sz="4000" dirty="0"/>
          </a:p>
        </p:txBody>
      </p:sp>
      <p:sp>
        <p:nvSpPr>
          <p:cNvPr id="6" name="文本框 5"/>
          <p:cNvSpPr txBox="1"/>
          <p:nvPr/>
        </p:nvSpPr>
        <p:spPr>
          <a:xfrm>
            <a:off x="809896" y="1332411"/>
            <a:ext cx="7119257" cy="2893100"/>
          </a:xfrm>
          <a:prstGeom prst="rect">
            <a:avLst/>
          </a:prstGeom>
          <a:solidFill>
            <a:schemeClr val="accent5">
              <a:lumMod val="20000"/>
              <a:lumOff val="80000"/>
            </a:schemeClr>
          </a:solidFill>
        </p:spPr>
        <p:txBody>
          <a:bodyPr wrap="square" rtlCol="0">
            <a:spAutoFit/>
          </a:bodyPr>
          <a:lstStyle/>
          <a:p>
            <a:r>
              <a:rPr lang="en-US" altLang="zh-CN" sz="2600" dirty="0">
                <a:solidFill>
                  <a:srgbClr val="000000"/>
                </a:solidFill>
              </a:rPr>
              <a:t>div{</a:t>
            </a:r>
          </a:p>
          <a:p>
            <a:r>
              <a:rPr lang="en-US" altLang="zh-CN" sz="2600" dirty="0">
                <a:solidFill>
                  <a:srgbClr val="000000"/>
                </a:solidFill>
              </a:rPr>
              <a:t>	background-color: #ffff00;</a:t>
            </a:r>
          </a:p>
          <a:p>
            <a:r>
              <a:rPr lang="en-US" altLang="zh-CN" sz="2600" dirty="0">
                <a:solidFill>
                  <a:srgbClr val="000000"/>
                </a:solidFill>
              </a:rPr>
              <a:t>	</a:t>
            </a:r>
            <a:r>
              <a:rPr lang="en-US" altLang="zh-CN" sz="2600" dirty="0">
                <a:solidFill>
                  <a:srgbClr val="FF0000"/>
                </a:solidFill>
              </a:rPr>
              <a:t>transition: background-color 1s linear;</a:t>
            </a:r>
          </a:p>
          <a:p>
            <a:r>
              <a:rPr lang="en-US" altLang="zh-CN" sz="2600" dirty="0">
                <a:solidFill>
                  <a:srgbClr val="000000"/>
                </a:solidFill>
              </a:rPr>
              <a:t>}</a:t>
            </a:r>
          </a:p>
          <a:p>
            <a:r>
              <a:rPr lang="en-US" altLang="zh-CN" sz="2600" dirty="0" err="1">
                <a:solidFill>
                  <a:srgbClr val="000000"/>
                </a:solidFill>
              </a:rPr>
              <a:t>div:hover</a:t>
            </a:r>
            <a:r>
              <a:rPr lang="en-US" altLang="zh-CN" sz="2600" dirty="0">
                <a:solidFill>
                  <a:srgbClr val="000000"/>
                </a:solidFill>
              </a:rPr>
              <a:t>{</a:t>
            </a:r>
          </a:p>
          <a:p>
            <a:r>
              <a:rPr lang="en-US" altLang="zh-CN" sz="2600" dirty="0">
                <a:solidFill>
                  <a:srgbClr val="000000"/>
                </a:solidFill>
              </a:rPr>
              <a:t>	 background-color: #00ffff;</a:t>
            </a:r>
          </a:p>
          <a:p>
            <a:r>
              <a:rPr lang="en-US" altLang="zh-CN" sz="2600" dirty="0">
                <a:solidFill>
                  <a:srgbClr val="000000"/>
                </a:solidFill>
              </a:rPr>
              <a:t>}</a:t>
            </a:r>
            <a:endParaRPr lang="zh-CN" altLang="en-US" sz="2600" dirty="0">
              <a:solidFill>
                <a:srgbClr val="000000"/>
              </a:solidFill>
            </a:endParaRPr>
          </a:p>
        </p:txBody>
      </p:sp>
      <p:pic>
        <p:nvPicPr>
          <p:cNvPr id="7" name="图片 6"/>
          <p:cNvPicPr>
            <a:picLocks noChangeAspect="1"/>
          </p:cNvPicPr>
          <p:nvPr/>
        </p:nvPicPr>
        <p:blipFill>
          <a:blip r:embed="rId5"/>
          <a:stretch>
            <a:fillRect/>
          </a:stretch>
        </p:blipFill>
        <p:spPr>
          <a:xfrm>
            <a:off x="888731" y="4228989"/>
            <a:ext cx="1534839" cy="813382"/>
          </a:xfrm>
          <a:prstGeom prst="rect">
            <a:avLst/>
          </a:prstGeom>
        </p:spPr>
      </p:pic>
      <p:pic>
        <p:nvPicPr>
          <p:cNvPr id="8" name="图片 7"/>
          <p:cNvPicPr>
            <a:picLocks noChangeAspect="1"/>
          </p:cNvPicPr>
          <p:nvPr/>
        </p:nvPicPr>
        <p:blipFill>
          <a:blip r:embed="rId6"/>
          <a:stretch>
            <a:fillRect/>
          </a:stretch>
        </p:blipFill>
        <p:spPr>
          <a:xfrm>
            <a:off x="888732" y="5442968"/>
            <a:ext cx="1534838" cy="584700"/>
          </a:xfrm>
          <a:prstGeom prst="rect">
            <a:avLst/>
          </a:prstGeom>
        </p:spPr>
      </p:pic>
      <p:pic>
        <p:nvPicPr>
          <p:cNvPr id="10" name="图片 9"/>
          <p:cNvPicPr>
            <a:picLocks noChangeAspect="1"/>
          </p:cNvPicPr>
          <p:nvPr/>
        </p:nvPicPr>
        <p:blipFill>
          <a:blip r:embed="rId7"/>
          <a:stretch>
            <a:fillRect/>
          </a:stretch>
        </p:blipFill>
        <p:spPr>
          <a:xfrm>
            <a:off x="962478" y="4800087"/>
            <a:ext cx="1461091" cy="642881"/>
          </a:xfrm>
          <a:prstGeom prst="rect">
            <a:avLst/>
          </a:prstGeom>
        </p:spPr>
      </p:pic>
    </p:spTree>
    <p:custDataLst>
      <p:tags r:id="rId1"/>
    </p:custDataLst>
    <p:extLst>
      <p:ext uri="{BB962C8B-B14F-4D97-AF65-F5344CB8AC3E}">
        <p14:creationId xmlns:p14="http://schemas.microsoft.com/office/powerpoint/2010/main" val="3031910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txBox="1">
            <a:spLocks noChangeArrowheads="1"/>
          </p:cNvSpPr>
          <p:nvPr>
            <p:custDataLst>
              <p:tags r:id="rId2"/>
            </p:custDataLst>
          </p:nvPr>
        </p:nvSpPr>
        <p:spPr>
          <a:xfrm>
            <a:off x="609599" y="190277"/>
            <a:ext cx="9791700" cy="792163"/>
          </a:xfrm>
          <a:prstGeom prst="rect">
            <a:avLst/>
          </a:prstGeom>
        </p:spPr>
        <p:txBody>
          <a:bodyPr>
            <a:normAutofit/>
          </a:bodyPr>
          <a:lstStyle>
            <a:lvl1pPr algn="l" rtl="0" eaLnBrk="1" fontAlgn="base" hangingPunct="1">
              <a:spcBef>
                <a:spcPct val="0"/>
              </a:spcBef>
              <a:spcAft>
                <a:spcPct val="0"/>
              </a:spcAft>
              <a:defRPr sz="2800" kern="1200">
                <a:solidFill>
                  <a:srgbClr val="3376AD"/>
                </a:solidFill>
                <a:latin typeface="+mj-lt"/>
                <a:ea typeface="+mj-ea"/>
                <a:cs typeface="+mj-cs"/>
              </a:defRPr>
            </a:lvl1pPr>
            <a:lvl2pPr algn="l" rtl="0" eaLnBrk="1" fontAlgn="base" hangingPunct="1">
              <a:spcBef>
                <a:spcPct val="0"/>
              </a:spcBef>
              <a:spcAft>
                <a:spcPct val="0"/>
              </a:spcAft>
              <a:defRPr sz="3200">
                <a:solidFill>
                  <a:srgbClr val="3376AD"/>
                </a:solidFill>
                <a:latin typeface="Britannic Bold" pitchFamily="34" charset="0"/>
                <a:ea typeface="微软雅黑" panose="020B0503020204020204" charset="-122"/>
                <a:cs typeface="宋体" panose="02010600030101010101" pitchFamily="2" charset="-122"/>
              </a:defRPr>
            </a:lvl2pPr>
            <a:lvl3pPr algn="l" rtl="0" eaLnBrk="1" fontAlgn="base" hangingPunct="1">
              <a:spcBef>
                <a:spcPct val="0"/>
              </a:spcBef>
              <a:spcAft>
                <a:spcPct val="0"/>
              </a:spcAft>
              <a:defRPr sz="3200">
                <a:solidFill>
                  <a:srgbClr val="3376AD"/>
                </a:solidFill>
                <a:latin typeface="Britannic Bold" pitchFamily="34" charset="0"/>
                <a:ea typeface="微软雅黑" panose="020B0503020204020204" charset="-122"/>
                <a:cs typeface="宋体" panose="02010600030101010101" pitchFamily="2" charset="-122"/>
              </a:defRPr>
            </a:lvl3pPr>
            <a:lvl4pPr algn="l" rtl="0" eaLnBrk="1" fontAlgn="base" hangingPunct="1">
              <a:spcBef>
                <a:spcPct val="0"/>
              </a:spcBef>
              <a:spcAft>
                <a:spcPct val="0"/>
              </a:spcAft>
              <a:defRPr sz="3200">
                <a:solidFill>
                  <a:srgbClr val="3376AD"/>
                </a:solidFill>
                <a:latin typeface="Britannic Bold" pitchFamily="34" charset="0"/>
                <a:ea typeface="微软雅黑" panose="020B0503020204020204" charset="-122"/>
                <a:cs typeface="宋体" panose="02010600030101010101" pitchFamily="2" charset="-122"/>
              </a:defRPr>
            </a:lvl4pPr>
            <a:lvl5pPr algn="l" rtl="0" eaLnBrk="1" fontAlgn="base" hangingPunct="1">
              <a:spcBef>
                <a:spcPct val="0"/>
              </a:spcBef>
              <a:spcAft>
                <a:spcPct val="0"/>
              </a:spcAft>
              <a:defRPr sz="3200">
                <a:solidFill>
                  <a:srgbClr val="3376AD"/>
                </a:solidFill>
                <a:latin typeface="Britannic Bold" pitchFamily="34" charset="0"/>
                <a:ea typeface="微软雅黑" panose="020B0503020204020204" charset="-122"/>
                <a:cs typeface="宋体" panose="02010600030101010101" pitchFamily="2" charset="-122"/>
              </a:defRPr>
            </a:lvl5pPr>
            <a:lvl6pPr marL="457200" algn="ctr" rtl="0" eaLnBrk="1" fontAlgn="base" hangingPunct="1">
              <a:spcBef>
                <a:spcPct val="0"/>
              </a:spcBef>
              <a:spcAft>
                <a:spcPct val="0"/>
              </a:spcAft>
              <a:defRPr sz="3200">
                <a:solidFill>
                  <a:schemeClr val="tx2"/>
                </a:solidFill>
                <a:latin typeface="Arial" panose="020B0604020202020204" pitchFamily="34" charset="0"/>
                <a:ea typeface="微软雅黑" panose="020B0503020204020204" charset="-122"/>
                <a:cs typeface="宋体" panose="02010600030101010101" pitchFamily="2" charset="-122"/>
              </a:defRPr>
            </a:lvl6pPr>
            <a:lvl7pPr marL="914400" algn="ctr" rtl="0" eaLnBrk="1" fontAlgn="base" hangingPunct="1">
              <a:spcBef>
                <a:spcPct val="0"/>
              </a:spcBef>
              <a:spcAft>
                <a:spcPct val="0"/>
              </a:spcAft>
              <a:defRPr sz="3200">
                <a:solidFill>
                  <a:schemeClr val="tx2"/>
                </a:solidFill>
                <a:latin typeface="Arial" panose="020B0604020202020204" pitchFamily="34" charset="0"/>
                <a:ea typeface="微软雅黑" panose="020B0503020204020204" charset="-122"/>
                <a:cs typeface="宋体" panose="02010600030101010101" pitchFamily="2" charset="-122"/>
              </a:defRPr>
            </a:lvl7pPr>
            <a:lvl8pPr marL="1371600" algn="ctr" rtl="0" eaLnBrk="1" fontAlgn="base" hangingPunct="1">
              <a:spcBef>
                <a:spcPct val="0"/>
              </a:spcBef>
              <a:spcAft>
                <a:spcPct val="0"/>
              </a:spcAft>
              <a:defRPr sz="3200">
                <a:solidFill>
                  <a:schemeClr val="tx2"/>
                </a:solidFill>
                <a:latin typeface="Arial" panose="020B0604020202020204" pitchFamily="34" charset="0"/>
                <a:ea typeface="微软雅黑" panose="020B0503020204020204" charset="-122"/>
                <a:cs typeface="宋体" panose="02010600030101010101" pitchFamily="2" charset="-122"/>
              </a:defRPr>
            </a:lvl8pPr>
            <a:lvl9pPr marL="1828800" algn="ctr" rtl="0" eaLnBrk="1" fontAlgn="base" hangingPunct="1">
              <a:spcBef>
                <a:spcPct val="0"/>
              </a:spcBef>
              <a:spcAft>
                <a:spcPct val="0"/>
              </a:spcAft>
              <a:defRPr sz="3200">
                <a:solidFill>
                  <a:schemeClr val="tx2"/>
                </a:solidFill>
                <a:latin typeface="Arial" panose="020B0604020202020204" pitchFamily="34" charset="0"/>
                <a:ea typeface="微软雅黑" panose="020B0503020204020204" charset="-122"/>
                <a:cs typeface="宋体" panose="02010600030101010101" pitchFamily="2" charset="-122"/>
              </a:defRPr>
            </a:lvl9pPr>
          </a:lstStyle>
          <a:p>
            <a:r>
              <a:rPr lang="zh-CN" altLang="en-US" sz="4000" dirty="0"/>
              <a:t>使用</a:t>
            </a:r>
            <a:r>
              <a:rPr lang="en-US" altLang="zh-CN" sz="4000" dirty="0"/>
              <a:t>transition</a:t>
            </a:r>
            <a:r>
              <a:rPr lang="zh-CN" altLang="en-US" sz="4000" dirty="0"/>
              <a:t>功能同时过渡多个属性值</a:t>
            </a:r>
          </a:p>
        </p:txBody>
      </p:sp>
      <p:sp>
        <p:nvSpPr>
          <p:cNvPr id="6" name="文本框 5"/>
          <p:cNvSpPr txBox="1"/>
          <p:nvPr/>
        </p:nvSpPr>
        <p:spPr>
          <a:xfrm>
            <a:off x="809896" y="1332411"/>
            <a:ext cx="9379133" cy="492443"/>
          </a:xfrm>
          <a:prstGeom prst="rect">
            <a:avLst/>
          </a:prstGeom>
          <a:noFill/>
        </p:spPr>
        <p:txBody>
          <a:bodyPr wrap="square" rtlCol="0">
            <a:spAutoFit/>
          </a:bodyPr>
          <a:lstStyle/>
          <a:p>
            <a:r>
              <a:rPr lang="zh-CN" altLang="en-US" sz="2600" dirty="0">
                <a:solidFill>
                  <a:srgbClr val="000000"/>
                </a:solidFill>
                <a:latin typeface="微软雅黑" panose="020B0503020204020204" pitchFamily="34" charset="-122"/>
                <a:ea typeface="微软雅黑" panose="020B0503020204020204" pitchFamily="34" charset="-122"/>
              </a:rPr>
              <a:t>如需向多个样式添加过渡效果，则添加多个属性，由逗号隔开：</a:t>
            </a:r>
          </a:p>
        </p:txBody>
      </p:sp>
      <p:sp>
        <p:nvSpPr>
          <p:cNvPr id="9" name="文本框 8"/>
          <p:cNvSpPr txBox="1"/>
          <p:nvPr/>
        </p:nvSpPr>
        <p:spPr>
          <a:xfrm>
            <a:off x="809896" y="2020796"/>
            <a:ext cx="10567854" cy="4154984"/>
          </a:xfrm>
          <a:prstGeom prst="rect">
            <a:avLst/>
          </a:prstGeom>
          <a:solidFill>
            <a:schemeClr val="accent5">
              <a:lumMod val="20000"/>
              <a:lumOff val="80000"/>
            </a:schemeClr>
          </a:solidFill>
        </p:spPr>
        <p:txBody>
          <a:bodyPr wrap="square" rtlCol="0">
            <a:spAutoFit/>
          </a:bodyPr>
          <a:lstStyle/>
          <a:p>
            <a:r>
              <a:rPr lang="en-US" altLang="zh-CN" sz="2400" dirty="0">
                <a:solidFill>
                  <a:srgbClr val="000000"/>
                </a:solidFill>
              </a:rPr>
              <a:t>div{</a:t>
            </a:r>
          </a:p>
          <a:p>
            <a:r>
              <a:rPr lang="en-US" altLang="zh-CN" sz="2400" dirty="0">
                <a:solidFill>
                  <a:srgbClr val="000000"/>
                </a:solidFill>
              </a:rPr>
              <a:t>	background-color: #ffff00;</a:t>
            </a:r>
          </a:p>
          <a:p>
            <a:r>
              <a:rPr lang="en-US" altLang="zh-CN" sz="2400" dirty="0">
                <a:solidFill>
                  <a:srgbClr val="000000"/>
                </a:solidFill>
              </a:rPr>
              <a:t>	color: #000000;</a:t>
            </a:r>
          </a:p>
          <a:p>
            <a:r>
              <a:rPr lang="en-US" altLang="zh-CN" sz="2400" dirty="0">
                <a:solidFill>
                  <a:srgbClr val="000000"/>
                </a:solidFill>
              </a:rPr>
              <a:t>	width: 300px;</a:t>
            </a:r>
          </a:p>
          <a:p>
            <a:r>
              <a:rPr lang="en-US" altLang="zh-CN" sz="2400" dirty="0">
                <a:solidFill>
                  <a:srgbClr val="000000"/>
                </a:solidFill>
              </a:rPr>
              <a:t>	</a:t>
            </a:r>
            <a:r>
              <a:rPr lang="en-US" altLang="zh-CN" sz="2400" dirty="0">
                <a:solidFill>
                  <a:srgbClr val="FF0000"/>
                </a:solidFill>
              </a:rPr>
              <a:t>transition:  background-color 1s linear, color 1s linear, width 1s linear;</a:t>
            </a:r>
          </a:p>
          <a:p>
            <a:r>
              <a:rPr lang="en-US" altLang="zh-CN" sz="2400" dirty="0">
                <a:solidFill>
                  <a:srgbClr val="000000"/>
                </a:solidFill>
              </a:rPr>
              <a:t>}</a:t>
            </a:r>
          </a:p>
          <a:p>
            <a:r>
              <a:rPr lang="en-US" altLang="zh-CN" sz="2400" dirty="0" err="1">
                <a:solidFill>
                  <a:srgbClr val="000000"/>
                </a:solidFill>
              </a:rPr>
              <a:t>div:hover</a:t>
            </a:r>
            <a:r>
              <a:rPr lang="en-US" altLang="zh-CN" sz="2400" dirty="0">
                <a:solidFill>
                  <a:srgbClr val="000000"/>
                </a:solidFill>
              </a:rPr>
              <a:t>{</a:t>
            </a:r>
          </a:p>
          <a:p>
            <a:r>
              <a:rPr lang="en-US" altLang="zh-CN" sz="2400" dirty="0">
                <a:solidFill>
                  <a:srgbClr val="000000"/>
                </a:solidFill>
              </a:rPr>
              <a:t>	background-color: #003366;</a:t>
            </a:r>
          </a:p>
          <a:p>
            <a:r>
              <a:rPr lang="en-US" altLang="zh-CN" sz="2400" dirty="0">
                <a:solidFill>
                  <a:srgbClr val="000000"/>
                </a:solidFill>
              </a:rPr>
              <a:t>	color: #</a:t>
            </a:r>
            <a:r>
              <a:rPr lang="en-US" altLang="zh-CN" sz="2400" dirty="0" err="1">
                <a:solidFill>
                  <a:srgbClr val="000000"/>
                </a:solidFill>
              </a:rPr>
              <a:t>ffffff</a:t>
            </a:r>
            <a:r>
              <a:rPr lang="en-US" altLang="zh-CN" sz="2400" dirty="0">
                <a:solidFill>
                  <a:srgbClr val="000000"/>
                </a:solidFill>
              </a:rPr>
              <a:t>;</a:t>
            </a:r>
          </a:p>
          <a:p>
            <a:r>
              <a:rPr lang="en-US" altLang="zh-CN" sz="2400" dirty="0">
                <a:solidFill>
                  <a:srgbClr val="000000"/>
                </a:solidFill>
              </a:rPr>
              <a:t>	width: 400px;</a:t>
            </a:r>
          </a:p>
          <a:p>
            <a:r>
              <a:rPr lang="en-US" altLang="zh-CN" sz="2400" dirty="0">
                <a:solidFill>
                  <a:srgbClr val="000000"/>
                </a:solidFill>
              </a:rPr>
              <a:t>}</a:t>
            </a:r>
            <a:endParaRPr lang="zh-CN" altLang="en-US" sz="2400" dirty="0">
              <a:solidFill>
                <a:srgbClr val="000000"/>
              </a:solidFill>
            </a:endParaRPr>
          </a:p>
        </p:txBody>
      </p:sp>
      <p:sp>
        <p:nvSpPr>
          <p:cNvPr id="4" name="矩形 3"/>
          <p:cNvSpPr/>
          <p:nvPr/>
        </p:nvSpPr>
        <p:spPr>
          <a:xfrm>
            <a:off x="8473089" y="5652560"/>
            <a:ext cx="2585964" cy="523220"/>
          </a:xfrm>
          <a:prstGeom prst="rect">
            <a:avLst/>
          </a:prstGeom>
        </p:spPr>
        <p:txBody>
          <a:bodyPr wrap="none">
            <a:spAutoFit/>
          </a:bodyPr>
          <a:lstStyle/>
          <a:p>
            <a:r>
              <a:rPr lang="en-US" altLang="zh-CN" sz="2800" dirty="0">
                <a:solidFill>
                  <a:srgbClr val="000000"/>
                </a:solidFill>
              </a:rPr>
              <a:t>demo17-3.html</a:t>
            </a:r>
            <a:endParaRPr lang="zh-CN" altLang="en-US" sz="2800" dirty="0">
              <a:solidFill>
                <a:srgbClr val="000000"/>
              </a:solidFill>
            </a:endParaRPr>
          </a:p>
        </p:txBody>
      </p:sp>
    </p:spTree>
    <p:custDataLst>
      <p:tags r:id="rId1"/>
    </p:custDataLst>
    <p:extLst>
      <p:ext uri="{BB962C8B-B14F-4D97-AF65-F5344CB8AC3E}">
        <p14:creationId xmlns:p14="http://schemas.microsoft.com/office/powerpoint/2010/main" val="31283714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1"/>
          </p:nvPr>
        </p:nvSpPr>
        <p:spPr/>
        <p:txBody>
          <a:bodyPr/>
          <a:lstStyle/>
          <a:p>
            <a:r>
              <a:rPr lang="zh-CN" altLang="en-US"/>
              <a:t>练习</a:t>
            </a:r>
          </a:p>
        </p:txBody>
      </p:sp>
      <p:pic>
        <p:nvPicPr>
          <p:cNvPr id="5" name="图片 4" descr="2"/>
          <p:cNvPicPr>
            <a:picLocks noChangeAspect="1"/>
          </p:cNvPicPr>
          <p:nvPr/>
        </p:nvPicPr>
        <p:blipFill>
          <a:blip r:embed="rId2"/>
          <a:stretch>
            <a:fillRect/>
          </a:stretch>
        </p:blipFill>
        <p:spPr>
          <a:xfrm>
            <a:off x="806292" y="1556142"/>
            <a:ext cx="3907155" cy="3780155"/>
          </a:xfrm>
          <a:prstGeom prst="rect">
            <a:avLst/>
          </a:prstGeom>
        </p:spPr>
      </p:pic>
      <p:pic>
        <p:nvPicPr>
          <p:cNvPr id="6" name="图片 5" descr="3"/>
          <p:cNvPicPr>
            <a:picLocks noChangeAspect="1"/>
          </p:cNvPicPr>
          <p:nvPr/>
        </p:nvPicPr>
        <p:blipFill>
          <a:blip r:embed="rId3"/>
          <a:stretch>
            <a:fillRect/>
          </a:stretch>
        </p:blipFill>
        <p:spPr>
          <a:xfrm>
            <a:off x="6142990" y="1820644"/>
            <a:ext cx="3406140" cy="3512820"/>
          </a:xfrm>
          <a:prstGeom prst="rect">
            <a:avLst/>
          </a:prstGeom>
        </p:spPr>
      </p:pic>
      <p:sp>
        <p:nvSpPr>
          <p:cNvPr id="7" name="矩形 6"/>
          <p:cNvSpPr/>
          <p:nvPr/>
        </p:nvSpPr>
        <p:spPr>
          <a:xfrm>
            <a:off x="1466887" y="5668937"/>
            <a:ext cx="2585964" cy="523220"/>
          </a:xfrm>
          <a:prstGeom prst="rect">
            <a:avLst/>
          </a:prstGeom>
        </p:spPr>
        <p:txBody>
          <a:bodyPr wrap="none">
            <a:spAutoFit/>
          </a:bodyPr>
          <a:lstStyle/>
          <a:p>
            <a:r>
              <a:rPr lang="en-US" altLang="zh-CN" sz="2800" dirty="0">
                <a:solidFill>
                  <a:srgbClr val="000000"/>
                </a:solidFill>
              </a:rPr>
              <a:t>demo17-4.html</a:t>
            </a:r>
            <a:endParaRPr lang="zh-CN" altLang="en-US" sz="2800" dirty="0">
              <a:solidFill>
                <a:srgbClr val="000000"/>
              </a:solidFill>
            </a:endParaRPr>
          </a:p>
        </p:txBody>
      </p:sp>
      <p:sp>
        <p:nvSpPr>
          <p:cNvPr id="8" name="矩形 7"/>
          <p:cNvSpPr/>
          <p:nvPr/>
        </p:nvSpPr>
        <p:spPr>
          <a:xfrm>
            <a:off x="6553078" y="5668937"/>
            <a:ext cx="2585964" cy="523220"/>
          </a:xfrm>
          <a:prstGeom prst="rect">
            <a:avLst/>
          </a:prstGeom>
        </p:spPr>
        <p:txBody>
          <a:bodyPr wrap="none">
            <a:spAutoFit/>
          </a:bodyPr>
          <a:lstStyle/>
          <a:p>
            <a:r>
              <a:rPr lang="en-US" altLang="zh-CN" sz="2800" dirty="0">
                <a:solidFill>
                  <a:srgbClr val="000000"/>
                </a:solidFill>
              </a:rPr>
              <a:t>demo17-5.html</a:t>
            </a:r>
            <a:endParaRPr lang="zh-CN" altLang="en-US" sz="2800" dirty="0">
              <a:solidFill>
                <a:srgbClr val="00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custDataLst>
              <p:tags r:id="rId2"/>
            </p:custDataLst>
          </p:nvPr>
        </p:nvGrpSpPr>
        <p:grpSpPr>
          <a:xfrm>
            <a:off x="1706562" y="2314578"/>
            <a:ext cx="8737600" cy="1314449"/>
            <a:chOff x="1849438" y="1833564"/>
            <a:chExt cx="5793551" cy="1314449"/>
          </a:xfrm>
        </p:grpSpPr>
        <p:sp>
          <p:nvSpPr>
            <p:cNvPr id="6146" name="MH_Number_1"/>
            <p:cNvSpPr>
              <a:spLocks noChangeArrowheads="1"/>
            </p:cNvSpPr>
            <p:nvPr>
              <p:custDataLst>
                <p:tags r:id="rId3"/>
              </p:custDataLst>
            </p:nvPr>
          </p:nvSpPr>
          <p:spPr bwMode="auto">
            <a:xfrm>
              <a:off x="1849438" y="1833564"/>
              <a:ext cx="1200150" cy="1314449"/>
            </a:xfrm>
            <a:prstGeom prst="homePlate">
              <a:avLst>
                <a:gd name="adj" fmla="val 50002"/>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36000" tIns="0" rIns="0" bIns="0" anchor="ctr">
              <a:no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algn="ctr" eaLnBrk="1" hangingPunct="1"/>
              <a:r>
                <a:rPr lang="en-US" altLang="zh-CN" sz="7200" b="1" dirty="0">
                  <a:solidFill>
                    <a:srgbClr val="FFFFFF"/>
                  </a:solidFill>
                  <a:latin typeface="+mn-lt"/>
                  <a:ea typeface="+mn-ea"/>
                </a:rPr>
                <a:t>0</a:t>
              </a:r>
              <a:r>
                <a:rPr lang="en-US" sz="7200" b="1" dirty="0">
                  <a:solidFill>
                    <a:srgbClr val="FFFFFF"/>
                  </a:solidFill>
                  <a:latin typeface="+mn-lt"/>
                  <a:ea typeface="+mn-ea"/>
                </a:rPr>
                <a:t>2</a:t>
              </a:r>
            </a:p>
          </p:txBody>
        </p:sp>
        <p:sp>
          <p:nvSpPr>
            <p:cNvPr id="6147" name="MH_Entry_1"/>
            <p:cNvSpPr txBox="1">
              <a:spLocks noChangeArrowheads="1"/>
            </p:cNvSpPr>
            <p:nvPr>
              <p:custDataLst>
                <p:tags r:id="rId4"/>
              </p:custDataLst>
            </p:nvPr>
          </p:nvSpPr>
          <p:spPr bwMode="auto">
            <a:xfrm>
              <a:off x="3197989" y="2117725"/>
              <a:ext cx="4445000" cy="746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44000" anchor="ctr">
              <a:noAutofit/>
            </a:bodyPr>
            <a:lstStyle>
              <a:lvl1pPr algn="just">
                <a:lnSpc>
                  <a:spcPct val="110000"/>
                </a:lnSpc>
                <a:spcBef>
                  <a:spcPts val="1800"/>
                </a:spcBef>
                <a:buClr>
                  <a:srgbClr val="963B22"/>
                </a:buClr>
                <a:buSzPct val="100000"/>
                <a:buBlip>
                  <a:blip r:embed="rId7"/>
                </a:buBlip>
                <a:defRPr sz="2400">
                  <a:solidFill>
                    <a:srgbClr val="50820E"/>
                  </a:solidFill>
                  <a:latin typeface="Arial" panose="020B0604020202020204" pitchFamily="34" charset="0"/>
                  <a:ea typeface="黑体" panose="02010609060101010101" pitchFamily="49" charset="-122"/>
                </a:defRPr>
              </a:lvl1pPr>
              <a:lvl2pPr marL="742950" indent="-742950" algn="just">
                <a:lnSpc>
                  <a:spcPct val="130000"/>
                </a:lnSpc>
                <a:spcAft>
                  <a:spcPts val="600"/>
                </a:spcAft>
                <a:buClr>
                  <a:srgbClr val="D5E89A"/>
                </a:buClr>
                <a:buFont typeface="幼圆" panose="02010509060101010101" pitchFamily="49" charset="-122"/>
                <a:buChar char=" "/>
                <a:defRPr sz="2000">
                  <a:solidFill>
                    <a:srgbClr val="7D7D7D"/>
                  </a:solidFill>
                  <a:latin typeface="Arial" panose="020B0604020202020204" pitchFamily="34" charset="0"/>
                  <a:ea typeface="黑体" panose="02010609060101010101" pitchFamily="49" charset="-122"/>
                </a:defRPr>
              </a:lvl2pPr>
              <a:lvl3pPr marL="1143000" indent="-228600">
                <a:lnSpc>
                  <a:spcPct val="90000"/>
                </a:lnSpc>
                <a:spcBef>
                  <a:spcPts val="500"/>
                </a:spcBef>
                <a:buChar char="•"/>
                <a:defRPr sz="2000">
                  <a:solidFill>
                    <a:schemeClr val="tx1"/>
                  </a:solidFill>
                  <a:latin typeface="Calibri" panose="020F0502020204030204" charset="0"/>
                  <a:ea typeface="幼圆" panose="02010509060101010101" pitchFamily="49" charset="-122"/>
                </a:defRPr>
              </a:lvl3pPr>
              <a:lvl4pPr marL="1600200" indent="-228600">
                <a:lnSpc>
                  <a:spcPct val="90000"/>
                </a:lnSpc>
                <a:spcBef>
                  <a:spcPts val="500"/>
                </a:spcBef>
                <a:buChar char="•"/>
                <a:defRPr>
                  <a:solidFill>
                    <a:schemeClr val="tx1"/>
                  </a:solidFill>
                  <a:latin typeface="Calibri" panose="020F0502020204030204" charset="0"/>
                  <a:ea typeface="幼圆" panose="02010509060101010101" pitchFamily="49" charset="-122"/>
                </a:defRPr>
              </a:lvl4pPr>
              <a:lvl5pPr marL="2057400" indent="-228600">
                <a:lnSpc>
                  <a:spcPct val="90000"/>
                </a:lnSpc>
                <a:spcBef>
                  <a:spcPts val="500"/>
                </a:spcBef>
                <a:buChar char="•"/>
                <a:defRPr>
                  <a:solidFill>
                    <a:schemeClr val="tx1"/>
                  </a:solidFill>
                  <a:latin typeface="Calibri" panose="020F0502020204030204" charset="0"/>
                  <a:ea typeface="幼圆" panose="02010509060101010101" pitchFamily="49"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幼圆" panose="02010509060101010101" pitchFamily="49"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幼圆" panose="02010509060101010101" pitchFamily="49"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幼圆" panose="02010509060101010101" pitchFamily="49"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幼圆" panose="02010509060101010101" pitchFamily="49" charset="-122"/>
                </a:defRPr>
              </a:lvl9pPr>
            </a:lstStyle>
            <a:p>
              <a:pPr eaLnBrk="1" hangingPunct="1">
                <a:lnSpc>
                  <a:spcPct val="120000"/>
                </a:lnSpc>
                <a:spcBef>
                  <a:spcPct val="0"/>
                </a:spcBef>
                <a:buFontTx/>
                <a:buNone/>
              </a:pPr>
              <a:r>
                <a:rPr lang="zh-CN" sz="4800" dirty="0">
                  <a:solidFill>
                    <a:schemeClr val="tx1"/>
                  </a:solidFill>
                  <a:latin typeface="微软雅黑" panose="020B0503020204020204" pitchFamily="34" charset="-122"/>
                  <a:ea typeface="微软雅黑" panose="020B0503020204020204" pitchFamily="34" charset="-122"/>
                </a:rPr>
                <a:t>动画</a:t>
              </a:r>
            </a:p>
          </p:txBody>
        </p:sp>
      </p:grpSp>
      <p:sp>
        <p:nvSpPr>
          <p:cNvPr id="2" name="文本框 1"/>
          <p:cNvSpPr txBox="1"/>
          <p:nvPr/>
        </p:nvSpPr>
        <p:spPr>
          <a:xfrm>
            <a:off x="405393" y="547680"/>
            <a:ext cx="8067696" cy="792363"/>
          </a:xfrm>
          <a:prstGeom prst="rect">
            <a:avLst/>
          </a:prstGeom>
          <a:solidFill>
            <a:schemeClr val="bg1"/>
          </a:solidFill>
        </p:spPr>
        <p:txBody>
          <a:bodyPr wrap="square" rtlCol="0">
            <a:spAutoFit/>
          </a:bodyPr>
          <a:lstStyle/>
          <a:p>
            <a:endParaRPr lang="zh-CN" altLang="en-US" dirty="0"/>
          </a:p>
        </p:txBody>
      </p:sp>
    </p:spTree>
    <p:custDataLst>
      <p:tags r:id="rId1"/>
    </p:custData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1"/>
          </p:nvPr>
        </p:nvSpPr>
        <p:spPr/>
        <p:txBody>
          <a:bodyPr/>
          <a:lstStyle/>
          <a:p>
            <a:r>
              <a:rPr lang="zh-CN" altLang="en-US"/>
              <a:t>动画</a:t>
            </a:r>
          </a:p>
        </p:txBody>
      </p:sp>
      <p:pic>
        <p:nvPicPr>
          <p:cNvPr id="5" name="图片 4" descr="幻灯片"/>
          <p:cNvPicPr>
            <a:picLocks noChangeAspect="1"/>
          </p:cNvPicPr>
          <p:nvPr/>
        </p:nvPicPr>
        <p:blipFill>
          <a:blip r:embed="rId2"/>
          <a:stretch>
            <a:fillRect/>
          </a:stretch>
        </p:blipFill>
        <p:spPr>
          <a:xfrm>
            <a:off x="1446530" y="1355090"/>
            <a:ext cx="8831580" cy="4329430"/>
          </a:xfrm>
          <a:prstGeom prst="rect">
            <a:avLst/>
          </a:prstGeom>
        </p:spPr>
      </p:pic>
      <p:pic>
        <p:nvPicPr>
          <p:cNvPr id="4" name="图片 3" descr="GIF"/>
          <p:cNvPicPr>
            <a:picLocks noChangeAspect="1"/>
          </p:cNvPicPr>
          <p:nvPr/>
        </p:nvPicPr>
        <p:blipFill>
          <a:blip r:embed="rId3"/>
          <a:stretch>
            <a:fillRect/>
          </a:stretch>
        </p:blipFill>
        <p:spPr>
          <a:xfrm>
            <a:off x="1720850" y="1086485"/>
            <a:ext cx="8282940" cy="486664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1"/>
          </p:nvPr>
        </p:nvSpPr>
        <p:spPr/>
        <p:txBody>
          <a:bodyPr/>
          <a:lstStyle/>
          <a:p>
            <a:r>
              <a:rPr lang="zh-CN" altLang="en-US"/>
              <a:t>动画</a:t>
            </a:r>
          </a:p>
        </p:txBody>
      </p:sp>
      <p:sp>
        <p:nvSpPr>
          <p:cNvPr id="2" name="内容占位符 1"/>
          <p:cNvSpPr>
            <a:spLocks noGrp="1"/>
          </p:cNvSpPr>
          <p:nvPr>
            <p:ph sz="quarter" idx="10"/>
          </p:nvPr>
        </p:nvSpPr>
        <p:spPr>
          <a:xfrm>
            <a:off x="756285" y="1246504"/>
            <a:ext cx="10547985" cy="5063815"/>
          </a:xfrm>
        </p:spPr>
        <p:txBody>
          <a:bodyPr/>
          <a:lstStyle/>
          <a:p>
            <a:pPr>
              <a:spcAft>
                <a:spcPts val="0"/>
              </a:spcAft>
            </a:pPr>
            <a:r>
              <a:rPr lang="zh-CN" altLang="en-US" sz="2800" dirty="0">
                <a:sym typeface="+mn-ea"/>
              </a:rPr>
              <a:t>通过 </a:t>
            </a:r>
            <a:r>
              <a:rPr lang="en-US" altLang="zh-CN" sz="2800" dirty="0">
                <a:sym typeface="+mn-ea"/>
              </a:rPr>
              <a:t>CSS3 </a:t>
            </a:r>
            <a:r>
              <a:rPr lang="zh-CN" altLang="en-US" sz="2800" dirty="0">
                <a:sym typeface="+mn-ea"/>
              </a:rPr>
              <a:t>创建动画，可以在许多网页中取代动画图片、</a:t>
            </a:r>
            <a:r>
              <a:rPr lang="en-US" altLang="zh-CN" sz="2800" dirty="0">
                <a:sym typeface="+mn-ea"/>
              </a:rPr>
              <a:t>Flash </a:t>
            </a:r>
            <a:r>
              <a:rPr lang="zh-CN" altLang="en-US" sz="2800" dirty="0">
                <a:sym typeface="+mn-ea"/>
              </a:rPr>
              <a:t>动画以及 </a:t>
            </a:r>
            <a:r>
              <a:rPr lang="en-US" altLang="zh-CN" sz="2800" dirty="0">
                <a:sym typeface="+mn-ea"/>
              </a:rPr>
              <a:t>JavaScript</a:t>
            </a:r>
            <a:r>
              <a:rPr lang="zh-CN" altLang="en-US" sz="2800" dirty="0">
                <a:sym typeface="+mn-ea"/>
              </a:rPr>
              <a:t>。动画效果使用 </a:t>
            </a:r>
            <a:r>
              <a:rPr lang="zh-CN" altLang="en-US" sz="2800" dirty="0">
                <a:solidFill>
                  <a:srgbClr val="FF0000"/>
                </a:solidFill>
                <a:sym typeface="+mn-ea"/>
              </a:rPr>
              <a:t>animation </a:t>
            </a:r>
            <a:r>
              <a:rPr lang="zh-CN" altLang="en-US" sz="2800" dirty="0">
                <a:sym typeface="+mn-ea"/>
              </a:rPr>
              <a:t>属性来实现。</a:t>
            </a:r>
            <a:endParaRPr lang="zh-CN" altLang="en-US" sz="2800" dirty="0">
              <a:solidFill>
                <a:srgbClr val="000000"/>
              </a:solidFill>
              <a:sym typeface="+mn-ea"/>
            </a:endParaRPr>
          </a:p>
          <a:p>
            <a:pPr>
              <a:spcBef>
                <a:spcPts val="1200"/>
              </a:spcBef>
            </a:pPr>
            <a:r>
              <a:rPr lang="en-US" altLang="zh-CN" sz="2800" dirty="0">
                <a:solidFill>
                  <a:srgbClr val="FF0000"/>
                </a:solidFill>
                <a:sym typeface="+mn-ea"/>
              </a:rPr>
              <a:t>animations </a:t>
            </a:r>
            <a:r>
              <a:rPr lang="zh-CN" altLang="en-US" sz="2800" dirty="0">
                <a:solidFill>
                  <a:srgbClr val="FF0000"/>
                </a:solidFill>
                <a:sym typeface="+mn-ea"/>
              </a:rPr>
              <a:t>功能与 </a:t>
            </a:r>
            <a:r>
              <a:rPr lang="en-US" altLang="zh-CN" sz="2800" dirty="0">
                <a:solidFill>
                  <a:srgbClr val="FF0000"/>
                </a:solidFill>
                <a:sym typeface="+mn-ea"/>
              </a:rPr>
              <a:t>transitions </a:t>
            </a:r>
            <a:r>
              <a:rPr lang="zh-CN" altLang="en-US" sz="2800" dirty="0">
                <a:solidFill>
                  <a:srgbClr val="FF0000"/>
                </a:solidFill>
                <a:sym typeface="+mn-ea"/>
              </a:rPr>
              <a:t>功能的相似点与不同点？</a:t>
            </a:r>
          </a:p>
          <a:p>
            <a:pPr lvl="1"/>
            <a:r>
              <a:rPr lang="zh-CN" altLang="en-US" sz="2500" dirty="0">
                <a:sym typeface="+mn-ea"/>
              </a:rPr>
              <a:t>相似点：都是通过改变元素的属性值来实现动画效果。</a:t>
            </a:r>
          </a:p>
          <a:p>
            <a:pPr lvl="1"/>
            <a:r>
              <a:rPr lang="zh-CN" altLang="en-US" sz="2500" dirty="0">
                <a:sym typeface="+mn-ea"/>
              </a:rPr>
              <a:t>不同点：</a:t>
            </a:r>
            <a:r>
              <a:rPr lang="en-US" altLang="zh-CN" sz="2500" dirty="0">
                <a:sym typeface="+mn-ea"/>
              </a:rPr>
              <a:t>transitions </a:t>
            </a:r>
            <a:r>
              <a:rPr lang="zh-CN" altLang="en-US" sz="2500" dirty="0">
                <a:sym typeface="+mn-ea"/>
              </a:rPr>
              <a:t>过渡只是通过指定属性的开始值与结束值，然后以在这两个属性之间进行平滑过渡的方式来实现</a:t>
            </a:r>
            <a:r>
              <a:rPr lang="zh-CN" altLang="en-US" sz="2500" dirty="0">
                <a:solidFill>
                  <a:srgbClr val="C00000"/>
                </a:solidFill>
                <a:sym typeface="+mn-ea"/>
              </a:rPr>
              <a:t>简单动画效果</a:t>
            </a:r>
            <a:r>
              <a:rPr lang="zh-CN" altLang="en-US" sz="2500" dirty="0">
                <a:sym typeface="+mn-ea"/>
              </a:rPr>
              <a:t>。</a:t>
            </a:r>
            <a:r>
              <a:rPr lang="en-US" altLang="zh-CN" sz="2500" dirty="0">
                <a:sym typeface="+mn-ea"/>
              </a:rPr>
              <a:t>animations </a:t>
            </a:r>
            <a:r>
              <a:rPr lang="zh-CN" altLang="en-US" sz="2500" dirty="0">
                <a:sym typeface="+mn-ea"/>
              </a:rPr>
              <a:t>动画则是通过定义多个</a:t>
            </a:r>
            <a:r>
              <a:rPr lang="zh-CN" altLang="en-US" sz="2500" dirty="0">
                <a:solidFill>
                  <a:srgbClr val="C00000"/>
                </a:solidFill>
                <a:sym typeface="+mn-ea"/>
              </a:rPr>
              <a:t>关键帧</a:t>
            </a:r>
            <a:r>
              <a:rPr lang="zh-CN" altLang="en-US" sz="2500" dirty="0">
                <a:sym typeface="+mn-ea"/>
              </a:rPr>
              <a:t>以及定义每个关键帧中元素的属性值来实现更为</a:t>
            </a:r>
            <a:r>
              <a:rPr lang="zh-CN" altLang="en-US" sz="2500" dirty="0">
                <a:solidFill>
                  <a:srgbClr val="C00000"/>
                </a:solidFill>
                <a:sym typeface="+mn-ea"/>
              </a:rPr>
              <a:t>复杂的动画效果</a:t>
            </a:r>
            <a:r>
              <a:rPr lang="zh-CN" altLang="en-US" sz="2500" dirty="0">
                <a:sym typeface="+mn-ea"/>
              </a:rPr>
              <a:t>。</a:t>
            </a:r>
            <a:endParaRPr lang="zh-CN" altLang="en-US" sz="2500" dirty="0">
              <a:solidFill>
                <a:srgbClr val="000000"/>
              </a:solidFill>
            </a:endParaRPr>
          </a:p>
          <a:p>
            <a:endParaRPr lang="en-US" altLang="zh-CN" sz="2800" dirty="0">
              <a:solidFill>
                <a:srgbClr val="FF0000"/>
              </a:solidFill>
              <a:latin typeface="微软雅黑" panose="020B0503020204020204" pitchFamily="34" charset="-122"/>
              <a:ea typeface="微软雅黑" panose="020B0503020204020204" pitchFamily="34" charset="-122"/>
            </a:endParaRPr>
          </a:p>
          <a:p>
            <a:endParaRPr lang="en-US" altLang="zh-C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 calcmode="lin" valueType="num">
                                      <p:cBhvr additive="base">
                                        <p:cTn id="7"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Effect transition="in" filter="fade">
                                      <p:cBhvr>
                                        <p:cTn id="13" dur="500"/>
                                        <p:tgtEl>
                                          <p:spTgt spid="2">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2">
                                            <p:txEl>
                                              <p:pRg st="3" end="3"/>
                                            </p:txEl>
                                          </p:spTgt>
                                        </p:tgtEl>
                                        <p:attrNameLst>
                                          <p:attrName>style.visibility</p:attrName>
                                        </p:attrNameLst>
                                      </p:cBhvr>
                                      <p:to>
                                        <p:strVal val="visible"/>
                                      </p:to>
                                    </p:set>
                                    <p:animEffect transition="in" filter="fade">
                                      <p:cBhvr>
                                        <p:cTn id="16" dur="500"/>
                                        <p:tgtEl>
                                          <p:spTgt spid="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custDataLst>
              <p:tags r:id="rId1"/>
            </p:custDataLst>
          </p:nvPr>
        </p:nvSpPr>
        <p:spPr>
          <a:xfrm>
            <a:off x="609599" y="190277"/>
            <a:ext cx="9791700" cy="695548"/>
          </a:xfrm>
          <a:prstGeom prst="rect">
            <a:avLst/>
          </a:prstGeom>
        </p:spPr>
        <p:txBody>
          <a:bodyPr>
            <a:noAutofit/>
          </a:bodyPr>
          <a:lstStyle>
            <a:lvl1pPr algn="l" rtl="0" eaLnBrk="1" fontAlgn="base" hangingPunct="1">
              <a:spcBef>
                <a:spcPct val="0"/>
              </a:spcBef>
              <a:spcAft>
                <a:spcPct val="0"/>
              </a:spcAft>
              <a:defRPr sz="2800" kern="1200">
                <a:solidFill>
                  <a:srgbClr val="3376AD"/>
                </a:solidFill>
                <a:latin typeface="+mj-lt"/>
                <a:ea typeface="+mj-ea"/>
                <a:cs typeface="+mj-cs"/>
              </a:defRPr>
            </a:lvl1pPr>
            <a:lvl2pPr algn="l" rtl="0" eaLnBrk="1" fontAlgn="base" hangingPunct="1">
              <a:spcBef>
                <a:spcPct val="0"/>
              </a:spcBef>
              <a:spcAft>
                <a:spcPct val="0"/>
              </a:spcAft>
              <a:defRPr sz="3200">
                <a:solidFill>
                  <a:srgbClr val="3376AD"/>
                </a:solidFill>
                <a:latin typeface="Britannic Bold" panose="020B0903060703020204" pitchFamily="34" charset="0"/>
                <a:ea typeface="微软雅黑" panose="020B0503020204020204" pitchFamily="34" charset="-122"/>
                <a:cs typeface="宋体" panose="02010600030101010101" pitchFamily="2" charset="-122"/>
              </a:defRPr>
            </a:lvl2pPr>
            <a:lvl3pPr algn="l" rtl="0" eaLnBrk="1" fontAlgn="base" hangingPunct="1">
              <a:spcBef>
                <a:spcPct val="0"/>
              </a:spcBef>
              <a:spcAft>
                <a:spcPct val="0"/>
              </a:spcAft>
              <a:defRPr sz="3200">
                <a:solidFill>
                  <a:srgbClr val="3376AD"/>
                </a:solidFill>
                <a:latin typeface="Britannic Bold" panose="020B0903060703020204" pitchFamily="34" charset="0"/>
                <a:ea typeface="微软雅黑" panose="020B0503020204020204" pitchFamily="34" charset="-122"/>
                <a:cs typeface="宋体" panose="02010600030101010101" pitchFamily="2" charset="-122"/>
              </a:defRPr>
            </a:lvl3pPr>
            <a:lvl4pPr algn="l" rtl="0" eaLnBrk="1" fontAlgn="base" hangingPunct="1">
              <a:spcBef>
                <a:spcPct val="0"/>
              </a:spcBef>
              <a:spcAft>
                <a:spcPct val="0"/>
              </a:spcAft>
              <a:defRPr sz="3200">
                <a:solidFill>
                  <a:srgbClr val="3376AD"/>
                </a:solidFill>
                <a:latin typeface="Britannic Bold" panose="020B0903060703020204" pitchFamily="34" charset="0"/>
                <a:ea typeface="微软雅黑" panose="020B0503020204020204" pitchFamily="34" charset="-122"/>
                <a:cs typeface="宋体" panose="02010600030101010101" pitchFamily="2" charset="-122"/>
              </a:defRPr>
            </a:lvl4pPr>
            <a:lvl5pPr algn="l" rtl="0" eaLnBrk="1" fontAlgn="base" hangingPunct="1">
              <a:spcBef>
                <a:spcPct val="0"/>
              </a:spcBef>
              <a:spcAft>
                <a:spcPct val="0"/>
              </a:spcAft>
              <a:defRPr sz="3200">
                <a:solidFill>
                  <a:srgbClr val="3376AD"/>
                </a:solidFill>
                <a:latin typeface="Britannic Bold" panose="020B0903060703020204" pitchFamily="34" charset="0"/>
                <a:ea typeface="微软雅黑" panose="020B0503020204020204" pitchFamily="34" charset="-122"/>
                <a:cs typeface="宋体" panose="02010600030101010101" pitchFamily="2" charset="-122"/>
              </a:defRPr>
            </a:lvl5pPr>
            <a:lvl6pPr marL="457200" algn="ctr" rtl="0" eaLnBrk="1" fontAlgn="base" hangingPunct="1">
              <a:spcBef>
                <a:spcPct val="0"/>
              </a:spcBef>
              <a:spcAft>
                <a:spcPct val="0"/>
              </a:spcAft>
              <a:defRPr sz="3200">
                <a:solidFill>
                  <a:schemeClr val="tx2"/>
                </a:solidFill>
                <a:latin typeface="Arial" panose="020B0604020202020204" pitchFamily="34" charset="0"/>
                <a:ea typeface="微软雅黑" panose="020B0503020204020204" pitchFamily="34" charset="-122"/>
                <a:cs typeface="宋体" panose="02010600030101010101" pitchFamily="2" charset="-122"/>
              </a:defRPr>
            </a:lvl6pPr>
            <a:lvl7pPr marL="914400" algn="ctr" rtl="0" eaLnBrk="1" fontAlgn="base" hangingPunct="1">
              <a:spcBef>
                <a:spcPct val="0"/>
              </a:spcBef>
              <a:spcAft>
                <a:spcPct val="0"/>
              </a:spcAft>
              <a:defRPr sz="3200">
                <a:solidFill>
                  <a:schemeClr val="tx2"/>
                </a:solidFill>
                <a:latin typeface="Arial" panose="020B0604020202020204" pitchFamily="34" charset="0"/>
                <a:ea typeface="微软雅黑" panose="020B0503020204020204" pitchFamily="34" charset="-122"/>
                <a:cs typeface="宋体" panose="02010600030101010101" pitchFamily="2" charset="-122"/>
              </a:defRPr>
            </a:lvl7pPr>
            <a:lvl8pPr marL="1371600" algn="ctr" rtl="0" eaLnBrk="1" fontAlgn="base" hangingPunct="1">
              <a:spcBef>
                <a:spcPct val="0"/>
              </a:spcBef>
              <a:spcAft>
                <a:spcPct val="0"/>
              </a:spcAft>
              <a:defRPr sz="3200">
                <a:solidFill>
                  <a:schemeClr val="tx2"/>
                </a:solidFill>
                <a:latin typeface="Arial" panose="020B0604020202020204" pitchFamily="34" charset="0"/>
                <a:ea typeface="微软雅黑" panose="020B0503020204020204" pitchFamily="34" charset="-122"/>
                <a:cs typeface="宋体" panose="02010600030101010101" pitchFamily="2" charset="-122"/>
              </a:defRPr>
            </a:lvl8pPr>
            <a:lvl9pPr marL="1828800" algn="ctr" rtl="0" eaLnBrk="1" fontAlgn="base" hangingPunct="1">
              <a:spcBef>
                <a:spcPct val="0"/>
              </a:spcBef>
              <a:spcAft>
                <a:spcPct val="0"/>
              </a:spcAft>
              <a:defRPr sz="3200">
                <a:solidFill>
                  <a:schemeClr val="tx2"/>
                </a:solidFill>
                <a:latin typeface="Arial" panose="020B0604020202020204" pitchFamily="34" charset="0"/>
                <a:ea typeface="微软雅黑" panose="020B0503020204020204" pitchFamily="34" charset="-122"/>
                <a:cs typeface="宋体" panose="02010600030101010101" pitchFamily="2" charset="-122"/>
              </a:defRPr>
            </a:lvl9pPr>
          </a:lstStyle>
          <a:p>
            <a:r>
              <a:rPr lang="zh-CN" altLang="en-US" sz="4000" dirty="0"/>
              <a:t>主要内容</a:t>
            </a:r>
          </a:p>
        </p:txBody>
      </p:sp>
      <p:sp>
        <p:nvSpPr>
          <p:cNvPr id="6" name="MH_Number_1"/>
          <p:cNvSpPr>
            <a:spLocks noChangeArrowheads="1"/>
          </p:cNvSpPr>
          <p:nvPr>
            <p:custDataLst>
              <p:tags r:id="rId2"/>
            </p:custDataLst>
          </p:nvPr>
        </p:nvSpPr>
        <p:spPr bwMode="auto">
          <a:xfrm>
            <a:off x="1179456" y="2056926"/>
            <a:ext cx="1585100" cy="471488"/>
          </a:xfrm>
          <a:prstGeom prst="homePlate">
            <a:avLst>
              <a:gd name="adj" fmla="val 50002"/>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36000" tIns="0" rIns="0" bIns="0" anchor="ctr">
            <a:no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algn="ctr" eaLnBrk="1" hangingPunct="1"/>
            <a:r>
              <a:rPr lang="en-US" altLang="zh-CN" sz="3200" b="1" dirty="0">
                <a:solidFill>
                  <a:srgbClr val="FFFFFF"/>
                </a:solidFill>
                <a:latin typeface="微软雅黑" panose="020B0503020204020204" pitchFamily="34" charset="-122"/>
                <a:ea typeface="微软雅黑" panose="020B0503020204020204" pitchFamily="34" charset="-122"/>
              </a:rPr>
              <a:t>01</a:t>
            </a:r>
          </a:p>
        </p:txBody>
      </p:sp>
      <p:sp>
        <p:nvSpPr>
          <p:cNvPr id="7" name="MH_Entry_1"/>
          <p:cNvSpPr txBox="1">
            <a:spLocks noChangeArrowheads="1"/>
          </p:cNvSpPr>
          <p:nvPr>
            <p:custDataLst>
              <p:tags r:id="rId3"/>
            </p:custDataLst>
          </p:nvPr>
        </p:nvSpPr>
        <p:spPr bwMode="auto">
          <a:xfrm>
            <a:off x="2764555" y="2764097"/>
            <a:ext cx="5453069"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44000" anchor="ctr">
            <a:noAutofit/>
          </a:bodyPr>
          <a:lstStyle>
            <a:lvl1pPr algn="just">
              <a:lnSpc>
                <a:spcPct val="110000"/>
              </a:lnSpc>
              <a:spcBef>
                <a:spcPts val="1800"/>
              </a:spcBef>
              <a:buClr>
                <a:srgbClr val="963B22"/>
              </a:buClr>
              <a:buSzPct val="100000"/>
              <a:buBlip>
                <a:blip r:embed="rId7"/>
              </a:buBlip>
              <a:defRPr sz="2400">
                <a:solidFill>
                  <a:srgbClr val="50820E"/>
                </a:solidFill>
                <a:latin typeface="Arial" panose="020B0604020202020204" pitchFamily="34" charset="0"/>
                <a:ea typeface="黑体" panose="02010609060101010101" pitchFamily="49" charset="-122"/>
              </a:defRPr>
            </a:lvl1pPr>
            <a:lvl2pPr marL="742950" indent="-742950" algn="just">
              <a:lnSpc>
                <a:spcPct val="130000"/>
              </a:lnSpc>
              <a:spcAft>
                <a:spcPts val="600"/>
              </a:spcAft>
              <a:buClr>
                <a:srgbClr val="D5E89A"/>
              </a:buClr>
              <a:buFont typeface="幼圆" panose="02010509060101010101" pitchFamily="49" charset="-122"/>
              <a:buChar char=" "/>
              <a:defRPr sz="2000">
                <a:solidFill>
                  <a:srgbClr val="7D7D7D"/>
                </a:solidFill>
                <a:latin typeface="Arial" panose="020B0604020202020204" pitchFamily="34" charset="0"/>
                <a:ea typeface="黑体" panose="02010609060101010101" pitchFamily="49" charset="-122"/>
              </a:defRPr>
            </a:lvl2pPr>
            <a:lvl3pPr marL="1143000" indent="-228600">
              <a:lnSpc>
                <a:spcPct val="90000"/>
              </a:lnSpc>
              <a:spcBef>
                <a:spcPts val="500"/>
              </a:spcBef>
              <a:buChar char="•"/>
              <a:defRPr sz="2000">
                <a:solidFill>
                  <a:schemeClr val="tx1"/>
                </a:solidFill>
                <a:latin typeface="Calibri" panose="020F0502020204030204" charset="0"/>
                <a:ea typeface="幼圆" panose="02010509060101010101" pitchFamily="49" charset="-122"/>
              </a:defRPr>
            </a:lvl3pPr>
            <a:lvl4pPr marL="1600200" indent="-228600">
              <a:lnSpc>
                <a:spcPct val="90000"/>
              </a:lnSpc>
              <a:spcBef>
                <a:spcPts val="500"/>
              </a:spcBef>
              <a:buChar char="•"/>
              <a:defRPr>
                <a:solidFill>
                  <a:schemeClr val="tx1"/>
                </a:solidFill>
                <a:latin typeface="Calibri" panose="020F0502020204030204" charset="0"/>
                <a:ea typeface="幼圆" panose="02010509060101010101" pitchFamily="49" charset="-122"/>
              </a:defRPr>
            </a:lvl4pPr>
            <a:lvl5pPr marL="2057400" indent="-228600">
              <a:lnSpc>
                <a:spcPct val="90000"/>
              </a:lnSpc>
              <a:spcBef>
                <a:spcPts val="500"/>
              </a:spcBef>
              <a:buChar char="•"/>
              <a:defRPr>
                <a:solidFill>
                  <a:schemeClr val="tx1"/>
                </a:solidFill>
                <a:latin typeface="Calibri" panose="020F0502020204030204" charset="0"/>
                <a:ea typeface="幼圆" panose="02010509060101010101" pitchFamily="49"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幼圆" panose="02010509060101010101" pitchFamily="49"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幼圆" panose="02010509060101010101" pitchFamily="49"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幼圆" panose="02010509060101010101" pitchFamily="49"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幼圆" panose="02010509060101010101" pitchFamily="49" charset="-122"/>
              </a:defRPr>
            </a:lvl9pPr>
          </a:lstStyle>
          <a:p>
            <a:pPr>
              <a:lnSpc>
                <a:spcPct val="120000"/>
              </a:lnSpc>
              <a:spcBef>
                <a:spcPct val="0"/>
              </a:spcBef>
              <a:buNone/>
            </a:pPr>
            <a:r>
              <a:rPr lang="zh-CN" altLang="en-US" sz="3200" dirty="0">
                <a:solidFill>
                  <a:schemeClr val="tx1"/>
                </a:solidFill>
                <a:latin typeface="微软雅黑" panose="020B0503020204020204" pitchFamily="34" charset="-122"/>
                <a:ea typeface="微软雅黑" panose="020B0503020204020204" pitchFamily="34" charset="-122"/>
              </a:rPr>
              <a:t>动画</a:t>
            </a:r>
          </a:p>
        </p:txBody>
      </p:sp>
      <p:sp>
        <p:nvSpPr>
          <p:cNvPr id="9" name="MH_Entry_2"/>
          <p:cNvSpPr txBox="1">
            <a:spLocks noChangeArrowheads="1"/>
          </p:cNvSpPr>
          <p:nvPr>
            <p:custDataLst>
              <p:tags r:id="rId4"/>
            </p:custDataLst>
          </p:nvPr>
        </p:nvSpPr>
        <p:spPr bwMode="auto">
          <a:xfrm>
            <a:off x="2774690" y="2055339"/>
            <a:ext cx="6787829"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44000" anchor="ctr">
            <a:noAutofit/>
          </a:bodyPr>
          <a:lstStyle>
            <a:lvl1pPr algn="just">
              <a:lnSpc>
                <a:spcPct val="110000"/>
              </a:lnSpc>
              <a:spcBef>
                <a:spcPts val="1800"/>
              </a:spcBef>
              <a:buClr>
                <a:srgbClr val="963B22"/>
              </a:buClr>
              <a:buSzPct val="100000"/>
              <a:buBlip>
                <a:blip r:embed="rId7"/>
              </a:buBlip>
              <a:defRPr sz="2400">
                <a:solidFill>
                  <a:srgbClr val="50820E"/>
                </a:solidFill>
                <a:latin typeface="Arial" panose="020B0604020202020204" pitchFamily="34" charset="0"/>
                <a:ea typeface="黑体" panose="02010609060101010101" pitchFamily="49" charset="-122"/>
              </a:defRPr>
            </a:lvl1pPr>
            <a:lvl2pPr marL="742950" indent="-742950" algn="just">
              <a:lnSpc>
                <a:spcPct val="130000"/>
              </a:lnSpc>
              <a:spcAft>
                <a:spcPts val="600"/>
              </a:spcAft>
              <a:buClr>
                <a:srgbClr val="D5E89A"/>
              </a:buClr>
              <a:buFont typeface="幼圆" panose="02010509060101010101" pitchFamily="49" charset="-122"/>
              <a:buChar char=" "/>
              <a:defRPr sz="2000">
                <a:solidFill>
                  <a:srgbClr val="7D7D7D"/>
                </a:solidFill>
                <a:latin typeface="Arial" panose="020B0604020202020204" pitchFamily="34" charset="0"/>
                <a:ea typeface="黑体" panose="02010609060101010101" pitchFamily="49" charset="-122"/>
              </a:defRPr>
            </a:lvl2pPr>
            <a:lvl3pPr marL="1143000" indent="-228600">
              <a:lnSpc>
                <a:spcPct val="90000"/>
              </a:lnSpc>
              <a:spcBef>
                <a:spcPts val="500"/>
              </a:spcBef>
              <a:buChar char="•"/>
              <a:defRPr sz="2000">
                <a:solidFill>
                  <a:schemeClr val="tx1"/>
                </a:solidFill>
                <a:latin typeface="Calibri" panose="020F0502020204030204" charset="0"/>
                <a:ea typeface="幼圆" panose="02010509060101010101" pitchFamily="49" charset="-122"/>
              </a:defRPr>
            </a:lvl3pPr>
            <a:lvl4pPr marL="1600200" indent="-228600">
              <a:lnSpc>
                <a:spcPct val="90000"/>
              </a:lnSpc>
              <a:spcBef>
                <a:spcPts val="500"/>
              </a:spcBef>
              <a:buChar char="•"/>
              <a:defRPr>
                <a:solidFill>
                  <a:schemeClr val="tx1"/>
                </a:solidFill>
                <a:latin typeface="Calibri" panose="020F0502020204030204" charset="0"/>
                <a:ea typeface="幼圆" panose="02010509060101010101" pitchFamily="49" charset="-122"/>
              </a:defRPr>
            </a:lvl4pPr>
            <a:lvl5pPr marL="2057400" indent="-228600">
              <a:lnSpc>
                <a:spcPct val="90000"/>
              </a:lnSpc>
              <a:spcBef>
                <a:spcPts val="500"/>
              </a:spcBef>
              <a:buChar char="•"/>
              <a:defRPr>
                <a:solidFill>
                  <a:schemeClr val="tx1"/>
                </a:solidFill>
                <a:latin typeface="Calibri" panose="020F0502020204030204" charset="0"/>
                <a:ea typeface="幼圆" panose="02010509060101010101" pitchFamily="49"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幼圆" panose="02010509060101010101" pitchFamily="49"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幼圆" panose="02010509060101010101" pitchFamily="49"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幼圆" panose="02010509060101010101" pitchFamily="49"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幼圆" panose="02010509060101010101" pitchFamily="49" charset="-122"/>
              </a:defRPr>
            </a:lvl9pPr>
          </a:lstStyle>
          <a:p>
            <a:pPr>
              <a:lnSpc>
                <a:spcPct val="120000"/>
              </a:lnSpc>
              <a:spcBef>
                <a:spcPct val="0"/>
              </a:spcBef>
              <a:buNone/>
            </a:pPr>
            <a:r>
              <a:rPr lang="zh-CN" altLang="en-US" sz="3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过渡</a:t>
            </a:r>
          </a:p>
        </p:txBody>
      </p:sp>
      <p:sp>
        <p:nvSpPr>
          <p:cNvPr id="10" name="MH_Number_2"/>
          <p:cNvSpPr>
            <a:spLocks noChangeArrowheads="1"/>
          </p:cNvSpPr>
          <p:nvPr>
            <p:custDataLst>
              <p:tags r:id="rId5"/>
            </p:custDataLst>
          </p:nvPr>
        </p:nvSpPr>
        <p:spPr bwMode="auto">
          <a:xfrm>
            <a:off x="1179456" y="2764096"/>
            <a:ext cx="1585099" cy="471488"/>
          </a:xfrm>
          <a:prstGeom prst="homePlate">
            <a:avLst>
              <a:gd name="adj" fmla="val 50002"/>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36000" tIns="0" rIns="0" bIns="0" anchor="ctr">
            <a:no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algn="ctr" eaLnBrk="1" hangingPunct="1"/>
            <a:r>
              <a:rPr lang="en-US" altLang="zh-CN" sz="3200" b="1" dirty="0">
                <a:solidFill>
                  <a:srgbClr val="FFFFFF"/>
                </a:solidFill>
                <a:latin typeface="微软雅黑" panose="020B0503020204020204" pitchFamily="34" charset="-122"/>
                <a:ea typeface="微软雅黑" panose="020B0503020204020204" pitchFamily="34" charset="-122"/>
              </a:rPr>
              <a:t>02</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lang="zh-CN" altLang="en-US" dirty="0">
                <a:sym typeface="+mn-ea"/>
              </a:rPr>
              <a:t>在 CSS3 中，动画需要 2 步：</a:t>
            </a:r>
            <a:endParaRPr lang="zh-CN" altLang="en-US" dirty="0">
              <a:solidFill>
                <a:srgbClr val="000000"/>
              </a:solidFill>
              <a:sym typeface="+mn-ea"/>
            </a:endParaRPr>
          </a:p>
          <a:p>
            <a:pPr marL="0" indent="0">
              <a:buNone/>
            </a:pPr>
            <a:endParaRPr lang="en-US" altLang="zh-CN" dirty="0">
              <a:solidFill>
                <a:srgbClr val="FF0000"/>
              </a:solidFill>
              <a:latin typeface="微软雅黑" panose="020B0503020204020204" pitchFamily="34" charset="-122"/>
              <a:ea typeface="微软雅黑" panose="020B0503020204020204" pitchFamily="34" charset="-122"/>
            </a:endParaRPr>
          </a:p>
          <a:p>
            <a:endParaRPr lang="zh-CN" altLang="en-US" sz="2400" dirty="0">
              <a:solidFill>
                <a:srgbClr val="000000"/>
              </a:solidFill>
              <a:latin typeface="微软雅黑" panose="020B0503020204020204" pitchFamily="34" charset="-122"/>
              <a:ea typeface="微软雅黑" panose="020B0503020204020204" pitchFamily="34" charset="-122"/>
              <a:sym typeface="+mn-ea"/>
            </a:endParaRPr>
          </a:p>
          <a:p>
            <a:endParaRPr lang="zh-CN" altLang="en-US" sz="2400" strike="noStrike" noProof="1">
              <a:solidFill>
                <a:schemeClr val="tx1"/>
              </a:solidFill>
              <a:latin typeface="微软雅黑" panose="020B0503020204020204" pitchFamily="34" charset="-122"/>
              <a:ea typeface="微软雅黑" panose="020B0503020204020204" pitchFamily="34" charset="-122"/>
              <a:sym typeface="+mn-ea"/>
            </a:endParaRPr>
          </a:p>
          <a:p>
            <a:pPr lvl="1"/>
            <a:endParaRPr lang="en-US" altLang="zh-CN" dirty="0"/>
          </a:p>
        </p:txBody>
      </p:sp>
      <p:sp>
        <p:nvSpPr>
          <p:cNvPr id="3" name="内容占位符 2"/>
          <p:cNvSpPr>
            <a:spLocks noGrp="1"/>
          </p:cNvSpPr>
          <p:nvPr>
            <p:ph sz="quarter" idx="11"/>
          </p:nvPr>
        </p:nvSpPr>
        <p:spPr/>
        <p:txBody>
          <a:bodyPr/>
          <a:lstStyle/>
          <a:p>
            <a:r>
              <a:rPr>
                <a:sym typeface="+mn-ea"/>
              </a:rPr>
              <a:t>CSS3</a:t>
            </a:r>
            <a:r>
              <a:rPr lang="zh-CN" altLang="en-US">
                <a:sym typeface="+mn-ea"/>
              </a:rPr>
              <a:t>动画</a:t>
            </a:r>
          </a:p>
        </p:txBody>
      </p:sp>
      <p:sp>
        <p:nvSpPr>
          <p:cNvPr id="5" name="文本框 4"/>
          <p:cNvSpPr txBox="1"/>
          <p:nvPr/>
        </p:nvSpPr>
        <p:spPr>
          <a:xfrm>
            <a:off x="1125723" y="2068195"/>
            <a:ext cx="4790891" cy="669414"/>
          </a:xfrm>
          <a:prstGeom prst="rect">
            <a:avLst/>
          </a:prstGeom>
          <a:noFill/>
        </p:spPr>
        <p:txBody>
          <a:bodyPr wrap="square" rtlCol="0" anchor="t">
            <a:spAutoFit/>
          </a:bodyPr>
          <a:lstStyle/>
          <a:p>
            <a:pPr marL="514350" indent="-514350" fontAlgn="auto">
              <a:lnSpc>
                <a:spcPts val="4500"/>
              </a:lnSpc>
              <a:buAutoNum type="arabicPeriod"/>
            </a:pPr>
            <a:r>
              <a:rPr lang="zh-CN" altLang="en-US" sz="2800" dirty="0">
                <a:solidFill>
                  <a:srgbClr val="C00000"/>
                </a:solidFill>
                <a:latin typeface="微软雅黑" panose="020B0503020204020204" pitchFamily="34" charset="-122"/>
                <a:ea typeface="微软雅黑" panose="020B0503020204020204" pitchFamily="34" charset="-122"/>
              </a:rPr>
              <a:t>制定动画关键帧</a:t>
            </a:r>
          </a:p>
        </p:txBody>
      </p:sp>
      <p:sp>
        <p:nvSpPr>
          <p:cNvPr id="4" name="文本框 3"/>
          <p:cNvSpPr txBox="1"/>
          <p:nvPr/>
        </p:nvSpPr>
        <p:spPr>
          <a:xfrm>
            <a:off x="6384132" y="2068195"/>
            <a:ext cx="5387656" cy="610616"/>
          </a:xfrm>
          <a:prstGeom prst="rect">
            <a:avLst/>
          </a:prstGeom>
          <a:noFill/>
        </p:spPr>
        <p:txBody>
          <a:bodyPr wrap="square" rtlCol="0" anchor="t">
            <a:spAutoFit/>
          </a:bodyPr>
          <a:lstStyle/>
          <a:p>
            <a:pPr indent="0" fontAlgn="auto">
              <a:lnSpc>
                <a:spcPts val="4500"/>
              </a:lnSpc>
              <a:buNone/>
            </a:pPr>
            <a:r>
              <a:rPr lang="en-US" altLang="zh-CN" sz="2800" dirty="0">
                <a:solidFill>
                  <a:srgbClr val="C00000"/>
                </a:solidFill>
                <a:latin typeface="微软雅黑" panose="020B0503020204020204" pitchFamily="34" charset="-122"/>
                <a:ea typeface="微软雅黑" panose="020B0503020204020204" pitchFamily="34" charset="-122"/>
              </a:rPr>
              <a:t>2.  </a:t>
            </a:r>
            <a:r>
              <a:rPr lang="zh-CN" altLang="en-US" sz="2800" dirty="0">
                <a:solidFill>
                  <a:srgbClr val="C00000"/>
                </a:solidFill>
                <a:latin typeface="微软雅黑" panose="020B0503020204020204" pitchFamily="34" charset="-122"/>
                <a:ea typeface="微软雅黑" panose="020B0503020204020204" pitchFamily="34" charset="-122"/>
              </a:rPr>
              <a:t>调用动画</a:t>
            </a:r>
          </a:p>
        </p:txBody>
      </p:sp>
      <p:sp>
        <p:nvSpPr>
          <p:cNvPr id="6" name="文本框 5"/>
          <p:cNvSpPr txBox="1"/>
          <p:nvPr/>
        </p:nvSpPr>
        <p:spPr>
          <a:xfrm>
            <a:off x="6384132" y="2843530"/>
            <a:ext cx="4926645" cy="2243050"/>
          </a:xfrm>
          <a:prstGeom prst="rect">
            <a:avLst/>
          </a:prstGeom>
          <a:solidFill>
            <a:schemeClr val="accent5">
              <a:lumMod val="20000"/>
              <a:lumOff val="80000"/>
            </a:schemeClr>
          </a:solidFill>
        </p:spPr>
        <p:txBody>
          <a:bodyPr wrap="square" rtlCol="0" anchor="t">
            <a:spAutoFit/>
          </a:bodyPr>
          <a:lstStyle/>
          <a:p>
            <a:pPr indent="0" fontAlgn="auto">
              <a:lnSpc>
                <a:spcPct val="150000"/>
              </a:lnSpc>
              <a:buFont typeface="Wingdings" panose="05000000000000000000" pitchFamily="2" charset="2"/>
              <a:buNone/>
            </a:pPr>
            <a:r>
              <a:rPr lang="zh-CN" altLang="en-US" sz="2200" dirty="0">
                <a:solidFill>
                  <a:srgbClr val="000000"/>
                </a:solidFill>
                <a:latin typeface="微软雅黑" panose="020B0503020204020204" pitchFamily="34" charset="-122"/>
                <a:ea typeface="微软雅黑" panose="020B0503020204020204" pitchFamily="34" charset="-122"/>
                <a:sym typeface="Arial" panose="020B0604020202020204" pitchFamily="34" charset="0"/>
              </a:rPr>
              <a:t>animation-name ：调用动画名</a:t>
            </a:r>
          </a:p>
          <a:p>
            <a:pPr indent="0" fontAlgn="auto">
              <a:lnSpc>
                <a:spcPct val="150000"/>
              </a:lnSpc>
              <a:buFont typeface="Wingdings" panose="05000000000000000000" pitchFamily="2" charset="2"/>
              <a:buNone/>
            </a:pPr>
            <a:r>
              <a:rPr lang="zh-CN" altLang="en-US" sz="2200" dirty="0">
                <a:solidFill>
                  <a:srgbClr val="000000"/>
                </a:solidFill>
                <a:latin typeface="微软雅黑" panose="020B0503020204020204" pitchFamily="34" charset="-122"/>
                <a:ea typeface="微软雅黑" panose="020B0503020204020204" pitchFamily="34" charset="-122"/>
                <a:sym typeface="Arial" panose="020B0604020202020204" pitchFamily="34" charset="0"/>
              </a:rPr>
              <a:t>animation-duration ：动画持续时间</a:t>
            </a:r>
          </a:p>
          <a:p>
            <a:pPr indent="0" fontAlgn="auto">
              <a:lnSpc>
                <a:spcPct val="150000"/>
              </a:lnSpc>
              <a:buFont typeface="Wingdings" panose="05000000000000000000" pitchFamily="2" charset="2"/>
              <a:buNone/>
            </a:pPr>
            <a:r>
              <a:rPr lang="en-US" altLang="zh-CN" sz="2200" dirty="0">
                <a:solidFill>
                  <a:srgbClr val="000000"/>
                </a:solidFill>
                <a:latin typeface="微软雅黑" panose="020B0503020204020204" pitchFamily="34" charset="-122"/>
                <a:ea typeface="微软雅黑" panose="020B0503020204020204" pitchFamily="34" charset="-122"/>
                <a:sym typeface="Arial" panose="020B0604020202020204" pitchFamily="34" charset="0"/>
              </a:rPr>
              <a:t>......</a:t>
            </a:r>
          </a:p>
          <a:p>
            <a:pPr indent="0" fontAlgn="auto">
              <a:lnSpc>
                <a:spcPct val="200000"/>
              </a:lnSpc>
              <a:buFont typeface="Wingdings" panose="05000000000000000000" pitchFamily="2" charset="2"/>
              <a:buNone/>
            </a:pPr>
            <a:endParaRPr lang="en-US" altLang="zh-CN" sz="2400" dirty="0">
              <a:solidFill>
                <a:srgbClr val="000000"/>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9" name="文本框 8"/>
          <p:cNvSpPr txBox="1"/>
          <p:nvPr/>
        </p:nvSpPr>
        <p:spPr>
          <a:xfrm>
            <a:off x="1125723" y="2843530"/>
            <a:ext cx="4800732" cy="3816429"/>
          </a:xfrm>
          <a:prstGeom prst="rect">
            <a:avLst/>
          </a:prstGeom>
          <a:solidFill>
            <a:schemeClr val="accent5">
              <a:lumMod val="20000"/>
              <a:lumOff val="80000"/>
            </a:schemeClr>
          </a:solidFill>
        </p:spPr>
        <p:txBody>
          <a:bodyPr wrap="square" rtlCol="0" anchor="t">
            <a:spAutoFit/>
          </a:bodyPr>
          <a:lstStyle/>
          <a:p>
            <a:pPr indent="0" fontAlgn="auto">
              <a:buFont typeface="Wingdings" panose="05000000000000000000" pitchFamily="2" charset="2"/>
              <a:buNone/>
            </a:pPr>
            <a:r>
              <a:rPr lang="en-US" altLang="zh-CN" sz="2200" dirty="0">
                <a:solidFill>
                  <a:srgbClr val="000000"/>
                </a:solidFill>
                <a:latin typeface="微软雅黑" panose="020B0503020204020204" pitchFamily="34" charset="-122"/>
                <a:sym typeface="Arial" panose="020B0604020202020204" pitchFamily="34" charset="0"/>
              </a:rPr>
              <a:t>@</a:t>
            </a:r>
            <a:r>
              <a:rPr lang="en-US" altLang="zh-CN" sz="2200" dirty="0" err="1">
                <a:solidFill>
                  <a:srgbClr val="000000"/>
                </a:solidFill>
                <a:latin typeface="微软雅黑" panose="020B0503020204020204" pitchFamily="34" charset="-122"/>
                <a:sym typeface="Arial" panose="020B0604020202020204" pitchFamily="34" charset="0"/>
              </a:rPr>
              <a:t>keyframes</a:t>
            </a:r>
            <a:r>
              <a:rPr lang="en-US" altLang="zh-CN" sz="2200" dirty="0">
                <a:solidFill>
                  <a:srgbClr val="000000"/>
                </a:solidFill>
                <a:latin typeface="微软雅黑" panose="020B0503020204020204" pitchFamily="34" charset="-122"/>
                <a:sym typeface="Arial" panose="020B0604020202020204" pitchFamily="34" charset="0"/>
              </a:rPr>
              <a:t> </a:t>
            </a:r>
            <a:r>
              <a:rPr lang="zh-CN" altLang="en-US" sz="2200" dirty="0">
                <a:solidFill>
                  <a:srgbClr val="000000"/>
                </a:solidFill>
                <a:latin typeface="微软雅黑" panose="020B0503020204020204" pitchFamily="34" charset="-122"/>
                <a:sym typeface="Arial" panose="020B0604020202020204" pitchFamily="34" charset="0"/>
              </a:rPr>
              <a:t>动画名</a:t>
            </a:r>
            <a:r>
              <a:rPr lang="en-US" altLang="zh-CN" sz="2200" dirty="0">
                <a:solidFill>
                  <a:srgbClr val="000000"/>
                </a:solidFill>
                <a:latin typeface="微软雅黑" panose="020B0503020204020204" pitchFamily="34" charset="-122"/>
                <a:sym typeface="Arial" panose="020B0604020202020204" pitchFamily="34" charset="0"/>
              </a:rPr>
              <a:t>{</a:t>
            </a:r>
          </a:p>
          <a:p>
            <a:pPr indent="0" fontAlgn="auto">
              <a:buFont typeface="Wingdings" panose="05000000000000000000" pitchFamily="2" charset="2"/>
              <a:buNone/>
            </a:pPr>
            <a:r>
              <a:rPr lang="en-US" altLang="zh-CN" sz="2200" dirty="0">
                <a:solidFill>
                  <a:srgbClr val="000000"/>
                </a:solidFill>
                <a:latin typeface="微软雅黑" panose="020B0503020204020204" pitchFamily="34" charset="-122"/>
                <a:sym typeface="Arial" panose="020B0604020202020204" pitchFamily="34" charset="0"/>
              </a:rPr>
              <a:t>    0%{</a:t>
            </a:r>
          </a:p>
          <a:p>
            <a:pPr indent="0" fontAlgn="auto">
              <a:buFont typeface="Wingdings" panose="05000000000000000000" pitchFamily="2" charset="2"/>
              <a:buNone/>
            </a:pPr>
            <a:r>
              <a:rPr lang="en-US" altLang="zh-CN" sz="2200" dirty="0">
                <a:solidFill>
                  <a:srgbClr val="000000"/>
                </a:solidFill>
                <a:latin typeface="微软雅黑" panose="020B0503020204020204" pitchFamily="34" charset="-122"/>
                <a:sym typeface="Arial" panose="020B0604020202020204" pitchFamily="34" charset="0"/>
              </a:rPr>
              <a:t>	background-color: red;</a:t>
            </a:r>
          </a:p>
          <a:p>
            <a:pPr indent="0" fontAlgn="auto">
              <a:buFont typeface="Wingdings" panose="05000000000000000000" pitchFamily="2" charset="2"/>
              <a:buNone/>
            </a:pPr>
            <a:r>
              <a:rPr lang="en-US" altLang="zh-CN" sz="2200" dirty="0">
                <a:solidFill>
                  <a:srgbClr val="000000"/>
                </a:solidFill>
                <a:latin typeface="微软雅黑" panose="020B0503020204020204" pitchFamily="34" charset="-122"/>
                <a:sym typeface="Arial" panose="020B0604020202020204" pitchFamily="34" charset="0"/>
              </a:rPr>
              <a:t>    }</a:t>
            </a:r>
          </a:p>
          <a:p>
            <a:pPr indent="0" fontAlgn="auto">
              <a:buFont typeface="Wingdings" panose="05000000000000000000" pitchFamily="2" charset="2"/>
              <a:buNone/>
            </a:pPr>
            <a:r>
              <a:rPr lang="en-US" altLang="zh-CN" sz="2200" dirty="0">
                <a:solidFill>
                  <a:srgbClr val="000000"/>
                </a:solidFill>
                <a:latin typeface="微软雅黑" panose="020B0503020204020204" pitchFamily="34" charset="-122"/>
                <a:sym typeface="Arial" panose="020B0604020202020204" pitchFamily="34" charset="0"/>
              </a:rPr>
              <a:t>    70%{</a:t>
            </a:r>
          </a:p>
          <a:p>
            <a:pPr indent="0" fontAlgn="auto">
              <a:buFont typeface="Wingdings" panose="05000000000000000000" pitchFamily="2" charset="2"/>
              <a:buNone/>
            </a:pPr>
            <a:r>
              <a:rPr lang="en-US" altLang="zh-CN" sz="2200" dirty="0">
                <a:solidFill>
                  <a:srgbClr val="000000"/>
                </a:solidFill>
                <a:latin typeface="微软雅黑" panose="020B0503020204020204" pitchFamily="34" charset="-122"/>
                <a:sym typeface="Arial" panose="020B0604020202020204" pitchFamily="34" charset="0"/>
              </a:rPr>
              <a:t>          background-color: yellow;</a:t>
            </a:r>
          </a:p>
          <a:p>
            <a:pPr indent="0" fontAlgn="auto">
              <a:buFont typeface="Wingdings" panose="05000000000000000000" pitchFamily="2" charset="2"/>
              <a:buNone/>
            </a:pPr>
            <a:r>
              <a:rPr lang="en-US" altLang="zh-CN" sz="2200" dirty="0">
                <a:solidFill>
                  <a:srgbClr val="000000"/>
                </a:solidFill>
                <a:latin typeface="微软雅黑" panose="020B0503020204020204" pitchFamily="34" charset="-122"/>
                <a:sym typeface="Arial" panose="020B0604020202020204" pitchFamily="34" charset="0"/>
              </a:rPr>
              <a:t>    }</a:t>
            </a:r>
          </a:p>
          <a:p>
            <a:pPr indent="0" fontAlgn="auto">
              <a:buFont typeface="Wingdings" panose="05000000000000000000" pitchFamily="2" charset="2"/>
              <a:buNone/>
            </a:pPr>
            <a:r>
              <a:rPr lang="en-US" altLang="zh-CN" sz="2200" dirty="0">
                <a:solidFill>
                  <a:srgbClr val="000000"/>
                </a:solidFill>
                <a:latin typeface="微软雅黑" panose="020B0503020204020204" pitchFamily="34" charset="-122"/>
                <a:sym typeface="Arial" panose="020B0604020202020204" pitchFamily="34" charset="0"/>
              </a:rPr>
              <a:t>    100%{</a:t>
            </a:r>
          </a:p>
          <a:p>
            <a:pPr indent="0" fontAlgn="auto">
              <a:buFont typeface="Wingdings" panose="05000000000000000000" pitchFamily="2" charset="2"/>
              <a:buNone/>
            </a:pPr>
            <a:r>
              <a:rPr lang="en-US" altLang="zh-CN" sz="2200" dirty="0">
                <a:solidFill>
                  <a:srgbClr val="000000"/>
                </a:solidFill>
                <a:latin typeface="微软雅黑" panose="020B0503020204020204" pitchFamily="34" charset="-122"/>
                <a:sym typeface="Arial" panose="020B0604020202020204" pitchFamily="34" charset="0"/>
              </a:rPr>
              <a:t>	background-color: red;</a:t>
            </a:r>
          </a:p>
          <a:p>
            <a:pPr indent="0" fontAlgn="auto">
              <a:buFont typeface="Wingdings" panose="05000000000000000000" pitchFamily="2" charset="2"/>
              <a:buNone/>
            </a:pPr>
            <a:r>
              <a:rPr lang="en-US" altLang="zh-CN" sz="2200" dirty="0">
                <a:solidFill>
                  <a:srgbClr val="000000"/>
                </a:solidFill>
                <a:latin typeface="微软雅黑" panose="020B0503020204020204" pitchFamily="34" charset="-122"/>
                <a:sym typeface="Arial" panose="020B0604020202020204" pitchFamily="34" charset="0"/>
              </a:rPr>
              <a:t>    }</a:t>
            </a:r>
          </a:p>
          <a:p>
            <a:pPr indent="0" fontAlgn="auto">
              <a:buFont typeface="Wingdings" panose="05000000000000000000" pitchFamily="2" charset="2"/>
              <a:buNone/>
            </a:pPr>
            <a:r>
              <a:rPr lang="en-US" altLang="zh-CN" sz="2200" dirty="0">
                <a:solidFill>
                  <a:srgbClr val="000000"/>
                </a:solidFill>
                <a:latin typeface="微软雅黑" panose="020B0503020204020204" pitchFamily="34" charset="-122"/>
                <a:sym typeface="Arial" panose="020B0604020202020204" pitchFamily="34" charset="0"/>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 grpId="0"/>
      <p:bldP spid="6" grpId="0" animBg="1"/>
      <p:bldP spid="9"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custDataLst>
              <p:tags r:id="rId2"/>
            </p:custDataLst>
          </p:nvPr>
        </p:nvSpPr>
        <p:spPr/>
        <p:txBody>
          <a:bodyPr>
            <a:normAutofit/>
          </a:bodyPr>
          <a:lstStyle/>
          <a:p>
            <a:r>
              <a:rPr lang="en-US" altLang="zh-CN" sz="4000" dirty="0"/>
              <a:t>@</a:t>
            </a:r>
            <a:r>
              <a:rPr lang="en-US" altLang="zh-CN" sz="4000" dirty="0" err="1"/>
              <a:t>keyframes</a:t>
            </a:r>
            <a:r>
              <a:rPr lang="en-US" altLang="zh-CN" sz="4000" dirty="0"/>
              <a:t> </a:t>
            </a:r>
            <a:r>
              <a:rPr lang="zh-CN" altLang="en-US" sz="4000" dirty="0"/>
              <a:t>规则</a:t>
            </a:r>
          </a:p>
        </p:txBody>
      </p:sp>
      <p:sp>
        <p:nvSpPr>
          <p:cNvPr id="2" name="文本框 1"/>
          <p:cNvSpPr txBox="1"/>
          <p:nvPr/>
        </p:nvSpPr>
        <p:spPr>
          <a:xfrm>
            <a:off x="800099" y="1300163"/>
            <a:ext cx="9801225" cy="2823850"/>
          </a:xfrm>
          <a:prstGeom prst="rect">
            <a:avLst/>
          </a:prstGeom>
          <a:noFill/>
        </p:spPr>
        <p:txBody>
          <a:bodyPr wrap="square" rtlCol="0">
            <a:spAutoFit/>
          </a:bodyPr>
          <a:lstStyle/>
          <a:p>
            <a:pPr>
              <a:lnSpc>
                <a:spcPts val="3880"/>
              </a:lnSpc>
              <a:spcBef>
                <a:spcPts val="300"/>
              </a:spcBef>
              <a:spcAft>
                <a:spcPts val="300"/>
              </a:spcAft>
            </a:pPr>
            <a:r>
              <a:rPr lang="en-US" altLang="zh-CN" sz="2800" b="1" dirty="0">
                <a:solidFill>
                  <a:srgbClr val="006600"/>
                </a:solidFill>
                <a:latin typeface="微软雅黑" panose="020B0503020204020204" pitchFamily="34" charset="-122"/>
                <a:ea typeface="微软雅黑" panose="020B0503020204020204" pitchFamily="34" charset="-122"/>
              </a:rPr>
              <a:t>@</a:t>
            </a:r>
            <a:r>
              <a:rPr lang="en-US" altLang="zh-CN" sz="2800" b="1" dirty="0" err="1">
                <a:solidFill>
                  <a:srgbClr val="006600"/>
                </a:solidFill>
                <a:latin typeface="微软雅黑" panose="020B0503020204020204" pitchFamily="34" charset="-122"/>
                <a:ea typeface="微软雅黑" panose="020B0503020204020204" pitchFamily="34" charset="-122"/>
              </a:rPr>
              <a:t>keyframes</a:t>
            </a:r>
            <a:r>
              <a:rPr lang="en-US" altLang="zh-CN" sz="2800" b="1" dirty="0">
                <a:solidFill>
                  <a:srgbClr val="006600"/>
                </a:solidFill>
                <a:latin typeface="微软雅黑" panose="020B0503020204020204" pitchFamily="34" charset="-122"/>
                <a:ea typeface="微软雅黑" panose="020B0503020204020204" pitchFamily="34" charset="-122"/>
              </a:rPr>
              <a:t> </a:t>
            </a:r>
            <a:r>
              <a:rPr lang="zh-CN" altLang="en-US" sz="2800" b="1" dirty="0">
                <a:solidFill>
                  <a:srgbClr val="006600"/>
                </a:solidFill>
                <a:latin typeface="微软雅黑" panose="020B0503020204020204" pitchFamily="34" charset="-122"/>
                <a:ea typeface="微软雅黑" panose="020B0503020204020204" pitchFamily="34" charset="-122"/>
              </a:rPr>
              <a:t>规则</a:t>
            </a:r>
            <a:r>
              <a:rPr lang="zh-CN" altLang="en-US" sz="2800" dirty="0">
                <a:solidFill>
                  <a:srgbClr val="000000"/>
                </a:solidFill>
                <a:latin typeface="微软雅黑" panose="020B0503020204020204" pitchFamily="34" charset="-122"/>
                <a:ea typeface="微软雅黑" panose="020B0503020204020204" pitchFamily="34" charset="-122"/>
              </a:rPr>
              <a:t>用于创建动画。在其中规定某项 </a:t>
            </a:r>
            <a:r>
              <a:rPr lang="en-US" altLang="zh-CN" sz="2800" dirty="0">
                <a:solidFill>
                  <a:srgbClr val="000000"/>
                </a:solidFill>
                <a:latin typeface="微软雅黑" panose="020B0503020204020204" pitchFamily="34" charset="-122"/>
                <a:ea typeface="微软雅黑" panose="020B0503020204020204" pitchFamily="34" charset="-122"/>
              </a:rPr>
              <a:t>CSS </a:t>
            </a:r>
            <a:r>
              <a:rPr lang="zh-CN" altLang="en-US" sz="2800" dirty="0">
                <a:solidFill>
                  <a:srgbClr val="000000"/>
                </a:solidFill>
                <a:latin typeface="微软雅黑" panose="020B0503020204020204" pitchFamily="34" charset="-122"/>
                <a:ea typeface="微软雅黑" panose="020B0503020204020204" pitchFamily="34" charset="-122"/>
              </a:rPr>
              <a:t>样式，就能创建由当前样式逐渐改为新样式的动画效果。</a:t>
            </a:r>
            <a:endParaRPr lang="en-US" altLang="zh-CN" sz="2800" dirty="0">
              <a:solidFill>
                <a:srgbClr val="000000"/>
              </a:solidFill>
              <a:latin typeface="微软雅黑" panose="020B0503020204020204" pitchFamily="34" charset="-122"/>
              <a:ea typeface="微软雅黑" panose="020B0503020204020204" pitchFamily="34" charset="-122"/>
            </a:endParaRPr>
          </a:p>
          <a:p>
            <a:pPr>
              <a:lnSpc>
                <a:spcPts val="3880"/>
              </a:lnSpc>
              <a:spcBef>
                <a:spcPts val="300"/>
              </a:spcBef>
              <a:spcAft>
                <a:spcPts val="300"/>
              </a:spcAft>
            </a:pPr>
            <a:r>
              <a:rPr lang="zh-CN" altLang="en-US" sz="2600" dirty="0">
                <a:solidFill>
                  <a:srgbClr val="000000"/>
                </a:solidFill>
                <a:latin typeface="微软雅黑" panose="020B0503020204020204" pitchFamily="34" charset="-122"/>
                <a:ea typeface="微软雅黑" panose="020B0503020204020204" pitchFamily="34" charset="-122"/>
              </a:rPr>
              <a:t>在 </a:t>
            </a:r>
            <a:r>
              <a:rPr lang="en-US" altLang="zh-CN" sz="2600" dirty="0">
                <a:solidFill>
                  <a:srgbClr val="000000"/>
                </a:solidFill>
                <a:latin typeface="微软雅黑" panose="020B0503020204020204" pitchFamily="34" charset="-122"/>
                <a:ea typeface="微软雅黑" panose="020B0503020204020204" pitchFamily="34" charset="-122"/>
              </a:rPr>
              <a:t>@</a:t>
            </a:r>
            <a:r>
              <a:rPr lang="en-US" altLang="zh-CN" sz="2600" dirty="0" err="1">
                <a:solidFill>
                  <a:srgbClr val="000000"/>
                </a:solidFill>
                <a:latin typeface="微软雅黑" panose="020B0503020204020204" pitchFamily="34" charset="-122"/>
                <a:ea typeface="微软雅黑" panose="020B0503020204020204" pitchFamily="34" charset="-122"/>
              </a:rPr>
              <a:t>keyframes</a:t>
            </a:r>
            <a:r>
              <a:rPr lang="en-US" altLang="zh-CN" sz="2600" dirty="0">
                <a:solidFill>
                  <a:srgbClr val="000000"/>
                </a:solidFill>
                <a:latin typeface="微软雅黑" panose="020B0503020204020204" pitchFamily="34" charset="-122"/>
                <a:ea typeface="微软雅黑" panose="020B0503020204020204" pitchFamily="34" charset="-122"/>
              </a:rPr>
              <a:t> </a:t>
            </a:r>
            <a:r>
              <a:rPr lang="zh-CN" altLang="en-US" sz="2600" dirty="0">
                <a:solidFill>
                  <a:srgbClr val="000000"/>
                </a:solidFill>
                <a:latin typeface="微软雅黑" panose="020B0503020204020204" pitchFamily="34" charset="-122"/>
                <a:ea typeface="微软雅黑" panose="020B0503020204020204" pitchFamily="34" charset="-122"/>
              </a:rPr>
              <a:t>中创建动画时，</a:t>
            </a:r>
            <a:r>
              <a:rPr lang="zh-CN" altLang="en-US" sz="2600" dirty="0">
                <a:solidFill>
                  <a:srgbClr val="FF0000"/>
                </a:solidFill>
                <a:latin typeface="微软雅黑" panose="020B0503020204020204" pitchFamily="34" charset="-122"/>
                <a:ea typeface="微软雅黑" panose="020B0503020204020204" pitchFamily="34" charset="-122"/>
              </a:rPr>
              <a:t>需要把它捆绑到某个选择器</a:t>
            </a:r>
            <a:r>
              <a:rPr lang="zh-CN" altLang="en-US" sz="2600" dirty="0">
                <a:solidFill>
                  <a:srgbClr val="000000"/>
                </a:solidFill>
                <a:latin typeface="微软雅黑" panose="020B0503020204020204" pitchFamily="34" charset="-122"/>
                <a:ea typeface="微软雅黑" panose="020B0503020204020204" pitchFamily="34" charset="-122"/>
              </a:rPr>
              <a:t>。</a:t>
            </a:r>
          </a:p>
          <a:p>
            <a:pPr>
              <a:lnSpc>
                <a:spcPts val="3880"/>
              </a:lnSpc>
              <a:spcBef>
                <a:spcPts val="300"/>
              </a:spcBef>
              <a:spcAft>
                <a:spcPts val="300"/>
              </a:spcAft>
            </a:pPr>
            <a:r>
              <a:rPr lang="zh-CN" altLang="en-US" sz="2600" dirty="0">
                <a:solidFill>
                  <a:srgbClr val="000000"/>
                </a:solidFill>
                <a:latin typeface="微软雅黑" panose="020B0503020204020204" pitchFamily="34" charset="-122"/>
                <a:ea typeface="微软雅黑" panose="020B0503020204020204" pitchFamily="34" charset="-122"/>
              </a:rPr>
              <a:t>通过规定至少以下两项 </a:t>
            </a:r>
            <a:r>
              <a:rPr lang="en-US" altLang="zh-CN" sz="2600" dirty="0">
                <a:solidFill>
                  <a:srgbClr val="000000"/>
                </a:solidFill>
                <a:latin typeface="微软雅黑" panose="020B0503020204020204" pitchFamily="34" charset="-122"/>
                <a:ea typeface="微软雅黑" panose="020B0503020204020204" pitchFamily="34" charset="-122"/>
              </a:rPr>
              <a:t>CSS3 </a:t>
            </a:r>
            <a:r>
              <a:rPr lang="zh-CN" altLang="en-US" sz="2600" dirty="0">
                <a:solidFill>
                  <a:srgbClr val="000000"/>
                </a:solidFill>
                <a:latin typeface="微软雅黑" panose="020B0503020204020204" pitchFamily="34" charset="-122"/>
                <a:ea typeface="微软雅黑" panose="020B0503020204020204" pitchFamily="34" charset="-122"/>
              </a:rPr>
              <a:t>动画属性，即可将动画绑定到选择器：</a:t>
            </a:r>
          </a:p>
          <a:p>
            <a:pPr>
              <a:lnSpc>
                <a:spcPts val="3880"/>
              </a:lnSpc>
              <a:spcBef>
                <a:spcPts val="300"/>
              </a:spcBef>
              <a:spcAft>
                <a:spcPts val="300"/>
              </a:spcAft>
            </a:pPr>
            <a:r>
              <a:rPr lang="zh-CN" altLang="en-US" sz="2600" dirty="0">
                <a:solidFill>
                  <a:srgbClr val="000000"/>
                </a:solidFill>
                <a:latin typeface="微软雅黑" panose="020B0503020204020204" pitchFamily="34" charset="-122"/>
                <a:ea typeface="微软雅黑" panose="020B0503020204020204" pitchFamily="34" charset="-122"/>
              </a:rPr>
              <a:t>规定动画的名称、动画的时长</a:t>
            </a:r>
          </a:p>
        </p:txBody>
      </p:sp>
      <p:sp>
        <p:nvSpPr>
          <p:cNvPr id="6" name="文本框 5"/>
          <p:cNvSpPr txBox="1"/>
          <p:nvPr/>
        </p:nvSpPr>
        <p:spPr>
          <a:xfrm>
            <a:off x="1028700" y="5000625"/>
            <a:ext cx="8829675" cy="523220"/>
          </a:xfrm>
          <a:prstGeom prst="rect">
            <a:avLst/>
          </a:prstGeom>
          <a:solidFill>
            <a:schemeClr val="bg2"/>
          </a:solidFill>
        </p:spPr>
        <p:txBody>
          <a:bodyPr wrap="square" rtlCol="0">
            <a:spAutoFit/>
          </a:bodyPr>
          <a:lstStyle/>
          <a:p>
            <a:r>
              <a:rPr lang="en-US" altLang="zh-CN" sz="2800" dirty="0">
                <a:solidFill>
                  <a:srgbClr val="000000"/>
                </a:solidFill>
                <a:latin typeface="微软雅黑" panose="020B0503020204020204" pitchFamily="34" charset="-122"/>
                <a:ea typeface="微软雅黑" panose="020B0503020204020204" pitchFamily="34" charset="-122"/>
              </a:rPr>
              <a:t>  @</a:t>
            </a:r>
            <a:r>
              <a:rPr lang="en-US" altLang="zh-CN" sz="2800" dirty="0" err="1">
                <a:solidFill>
                  <a:srgbClr val="000000"/>
                </a:solidFill>
                <a:latin typeface="微软雅黑" panose="020B0503020204020204" pitchFamily="34" charset="-122"/>
                <a:ea typeface="微软雅黑" panose="020B0503020204020204" pitchFamily="34" charset="-122"/>
              </a:rPr>
              <a:t>keyframes</a:t>
            </a:r>
            <a:r>
              <a:rPr lang="en-US" altLang="zh-CN" sz="2800" dirty="0">
                <a:solidFill>
                  <a:srgbClr val="000000"/>
                </a:solidFill>
                <a:latin typeface="微软雅黑" panose="020B0503020204020204" pitchFamily="34" charset="-122"/>
                <a:ea typeface="微软雅黑" panose="020B0503020204020204" pitchFamily="34" charset="-122"/>
              </a:rPr>
              <a:t>   </a:t>
            </a:r>
            <a:r>
              <a:rPr lang="zh-CN" altLang="en-US" sz="2800" dirty="0">
                <a:solidFill>
                  <a:srgbClr val="000000"/>
                </a:solidFill>
                <a:latin typeface="微软雅黑" panose="020B0503020204020204" pitchFamily="34" charset="-122"/>
                <a:ea typeface="微软雅黑" panose="020B0503020204020204" pitchFamily="34" charset="-122"/>
              </a:rPr>
              <a:t>关键帧集合名 </a:t>
            </a:r>
            <a:r>
              <a:rPr lang="en-US" altLang="zh-CN" sz="2800" dirty="0">
                <a:solidFill>
                  <a:srgbClr val="000000"/>
                </a:solidFill>
                <a:latin typeface="微软雅黑" panose="020B0503020204020204" pitchFamily="34" charset="-122"/>
                <a:ea typeface="微软雅黑" panose="020B0503020204020204" pitchFamily="34" charset="-122"/>
              </a:rPr>
              <a:t>{  </a:t>
            </a:r>
            <a:r>
              <a:rPr lang="zh-CN" altLang="en-US" sz="2800" dirty="0">
                <a:solidFill>
                  <a:srgbClr val="000000"/>
                </a:solidFill>
                <a:latin typeface="微软雅黑" panose="020B0503020204020204" pitchFamily="34" charset="-122"/>
                <a:ea typeface="微软雅黑" panose="020B0503020204020204" pitchFamily="34" charset="-122"/>
              </a:rPr>
              <a:t>创建关键帧的代码</a:t>
            </a:r>
            <a:r>
              <a:rPr lang="en-US" altLang="zh-CN" sz="2800" dirty="0">
                <a:solidFill>
                  <a:srgbClr val="000000"/>
                </a:solidFill>
                <a:latin typeface="微软雅黑" panose="020B0503020204020204" pitchFamily="34" charset="-122"/>
                <a:ea typeface="微软雅黑" panose="020B0503020204020204" pitchFamily="34" charset="-122"/>
              </a:rPr>
              <a:t> }</a:t>
            </a:r>
            <a:endParaRPr lang="zh-CN" altLang="en-US" sz="2800" dirty="0">
              <a:solidFill>
                <a:srgbClr val="000000"/>
              </a:solidFill>
              <a:latin typeface="微软雅黑" panose="020B0503020204020204" pitchFamily="34" charset="-122"/>
              <a:ea typeface="微软雅黑" panose="020B0503020204020204" pitchFamily="34" charset="-122"/>
            </a:endParaRPr>
          </a:p>
        </p:txBody>
      </p:sp>
    </p:spTree>
    <p:custDataLst>
      <p:tags r:id="rId1"/>
    </p:custDataLst>
    <p:extLst>
      <p:ext uri="{BB962C8B-B14F-4D97-AF65-F5344CB8AC3E}">
        <p14:creationId xmlns:p14="http://schemas.microsoft.com/office/powerpoint/2010/main" val="3434064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Effect transition="in" filter="fade">
                                      <p:cBhvr>
                                        <p:cTn id="7" dur="500"/>
                                        <p:tgtEl>
                                          <p:spTgt spid="2">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
                                            <p:txEl>
                                              <p:pRg st="2" end="2"/>
                                            </p:txEl>
                                          </p:spTgt>
                                        </p:tgtEl>
                                        <p:attrNameLst>
                                          <p:attrName>style.visibility</p:attrName>
                                        </p:attrNameLst>
                                      </p:cBhvr>
                                      <p:to>
                                        <p:strVal val="visible"/>
                                      </p:to>
                                    </p:set>
                                    <p:animEffect transition="in" filter="fade">
                                      <p:cBhvr>
                                        <p:cTn id="10" dur="500"/>
                                        <p:tgtEl>
                                          <p:spTgt spid="2">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animEffect transition="in" filter="fade">
                                      <p:cBhvr>
                                        <p:cTn id="13" dur="500"/>
                                        <p:tgtEl>
                                          <p:spTgt spid="2">
                                            <p:txEl>
                                              <p:pRg st="3" end="3"/>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6" presetClass="entr" presetSubtype="16" fill="hold" grpId="0"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circle(in)">
                                      <p:cBhvr>
                                        <p:cTn id="18"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8" name="Rectangle 10"/>
          <p:cNvSpPr>
            <a:spLocks noGrp="1" noChangeArrowheads="1"/>
          </p:cNvSpPr>
          <p:nvPr>
            <p:ph type="title"/>
            <p:custDataLst>
              <p:tags r:id="rId2"/>
            </p:custDataLst>
          </p:nvPr>
        </p:nvSpPr>
        <p:spPr/>
        <p:txBody>
          <a:bodyPr>
            <a:normAutofit/>
          </a:bodyPr>
          <a:lstStyle/>
          <a:p>
            <a:r>
              <a:rPr lang="zh-CN" altLang="en-US" sz="4000" dirty="0"/>
              <a:t>创建关键帧集合</a:t>
            </a:r>
            <a:endParaRPr lang="en-US" altLang="zh-CN" sz="4000" dirty="0"/>
          </a:p>
        </p:txBody>
      </p:sp>
      <p:sp>
        <p:nvSpPr>
          <p:cNvPr id="6" name="文本框 5"/>
          <p:cNvSpPr txBox="1"/>
          <p:nvPr/>
        </p:nvSpPr>
        <p:spPr>
          <a:xfrm>
            <a:off x="728664" y="1157287"/>
            <a:ext cx="5029200" cy="5555367"/>
          </a:xfrm>
          <a:prstGeom prst="rect">
            <a:avLst/>
          </a:prstGeom>
          <a:noFill/>
        </p:spPr>
        <p:txBody>
          <a:bodyPr wrap="square" rtlCol="0">
            <a:spAutoFit/>
          </a:bodyPr>
          <a:lstStyle/>
          <a:p>
            <a:pPr>
              <a:lnSpc>
                <a:spcPts val="3880"/>
              </a:lnSpc>
              <a:spcBef>
                <a:spcPts val="300"/>
              </a:spcBef>
              <a:spcAft>
                <a:spcPts val="300"/>
              </a:spcAft>
            </a:pPr>
            <a:r>
              <a:rPr lang="en-US" altLang="zh-CN" sz="2600" dirty="0">
                <a:solidFill>
                  <a:srgbClr val="008000"/>
                </a:solidFill>
                <a:latin typeface="微软雅黑" panose="020B0503020204020204" pitchFamily="34" charset="-122"/>
                <a:ea typeface="微软雅黑" panose="020B0503020204020204" pitchFamily="34" charset="-122"/>
              </a:rPr>
              <a:t>1.</a:t>
            </a:r>
            <a:r>
              <a:rPr lang="zh-CN" altLang="en-US" sz="2600" dirty="0">
                <a:solidFill>
                  <a:srgbClr val="008000"/>
                </a:solidFill>
                <a:latin typeface="微软雅黑" panose="020B0503020204020204" pitchFamily="34" charset="-122"/>
                <a:ea typeface="微软雅黑" panose="020B0503020204020204" pitchFamily="34" charset="-122"/>
              </a:rPr>
              <a:t>开始帧</a:t>
            </a:r>
            <a:endParaRPr lang="en-US" altLang="zh-CN" sz="2600" dirty="0">
              <a:solidFill>
                <a:srgbClr val="008000"/>
              </a:solidFill>
              <a:latin typeface="微软雅黑" panose="020B0503020204020204" pitchFamily="34" charset="-122"/>
              <a:ea typeface="微软雅黑" panose="020B0503020204020204" pitchFamily="34" charset="-122"/>
            </a:endParaRPr>
          </a:p>
          <a:p>
            <a:pPr>
              <a:lnSpc>
                <a:spcPts val="3880"/>
              </a:lnSpc>
              <a:spcBef>
                <a:spcPts val="300"/>
              </a:spcBef>
              <a:spcAft>
                <a:spcPts val="300"/>
              </a:spcAft>
            </a:pPr>
            <a:r>
              <a:rPr lang="en-US" altLang="zh-CN" sz="2600" dirty="0">
                <a:solidFill>
                  <a:srgbClr val="008000"/>
                </a:solidFill>
                <a:latin typeface="微软雅黑" panose="020B0503020204020204" pitchFamily="34" charset="-122"/>
                <a:ea typeface="微软雅黑" panose="020B0503020204020204" pitchFamily="34" charset="-122"/>
              </a:rPr>
              <a:t>2.</a:t>
            </a:r>
            <a:r>
              <a:rPr lang="zh-CN" altLang="en-US" sz="2600" dirty="0">
                <a:solidFill>
                  <a:srgbClr val="008000"/>
                </a:solidFill>
                <a:latin typeface="微软雅黑" panose="020B0503020204020204" pitchFamily="34" charset="-122"/>
                <a:ea typeface="微软雅黑" panose="020B0503020204020204" pitchFamily="34" charset="-122"/>
              </a:rPr>
              <a:t>背景色为深蓝色的关键帧</a:t>
            </a:r>
            <a:endParaRPr lang="en-US" altLang="zh-CN" sz="2600" dirty="0">
              <a:solidFill>
                <a:srgbClr val="008000"/>
              </a:solidFill>
              <a:latin typeface="微软雅黑" panose="020B0503020204020204" pitchFamily="34" charset="-122"/>
              <a:ea typeface="微软雅黑" panose="020B0503020204020204" pitchFamily="34" charset="-122"/>
            </a:endParaRPr>
          </a:p>
          <a:p>
            <a:pPr>
              <a:lnSpc>
                <a:spcPts val="3880"/>
              </a:lnSpc>
              <a:spcBef>
                <a:spcPts val="300"/>
              </a:spcBef>
              <a:spcAft>
                <a:spcPts val="300"/>
              </a:spcAft>
            </a:pPr>
            <a:r>
              <a:rPr lang="zh-CN" altLang="en-US" sz="2600" dirty="0">
                <a:solidFill>
                  <a:srgbClr val="000000"/>
                </a:solidFill>
                <a:latin typeface="微软雅黑" panose="020B0503020204020204" pitchFamily="34" charset="-122"/>
                <a:ea typeface="微软雅黑" panose="020B0503020204020204" pitchFamily="34" charset="-122"/>
              </a:rPr>
              <a:t>在整个动画过程中</a:t>
            </a:r>
            <a:r>
              <a:rPr lang="en-US" altLang="zh-CN" sz="2600" dirty="0">
                <a:solidFill>
                  <a:srgbClr val="000000"/>
                </a:solidFill>
                <a:latin typeface="微软雅黑" panose="020B0503020204020204" pitchFamily="34" charset="-122"/>
                <a:ea typeface="微软雅黑" panose="020B0503020204020204" pitchFamily="34" charset="-122"/>
              </a:rPr>
              <a:t>40%</a:t>
            </a:r>
            <a:r>
              <a:rPr lang="zh-CN" altLang="en-US" sz="2600" dirty="0">
                <a:solidFill>
                  <a:srgbClr val="000000"/>
                </a:solidFill>
                <a:latin typeface="微软雅黑" panose="020B0503020204020204" pitchFamily="34" charset="-122"/>
                <a:ea typeface="微软雅黑" panose="020B0503020204020204" pitchFamily="34" charset="-122"/>
              </a:rPr>
              <a:t>处有一帧为背景色是深蓝色的关键帧。</a:t>
            </a:r>
            <a:endParaRPr lang="en-US" altLang="zh-CN" sz="2600" dirty="0">
              <a:solidFill>
                <a:srgbClr val="000000"/>
              </a:solidFill>
              <a:latin typeface="微软雅黑" panose="020B0503020204020204" pitchFamily="34" charset="-122"/>
              <a:ea typeface="微软雅黑" panose="020B0503020204020204" pitchFamily="34" charset="-122"/>
            </a:endParaRPr>
          </a:p>
          <a:p>
            <a:pPr>
              <a:lnSpc>
                <a:spcPts val="3880"/>
              </a:lnSpc>
              <a:spcBef>
                <a:spcPts val="300"/>
              </a:spcBef>
              <a:spcAft>
                <a:spcPts val="300"/>
              </a:spcAft>
            </a:pPr>
            <a:r>
              <a:rPr lang="en-US" altLang="zh-CN" sz="2600" dirty="0">
                <a:solidFill>
                  <a:srgbClr val="008000"/>
                </a:solidFill>
                <a:latin typeface="微软雅黑" panose="020B0503020204020204" pitchFamily="34" charset="-122"/>
                <a:ea typeface="微软雅黑" panose="020B0503020204020204" pitchFamily="34" charset="-122"/>
              </a:rPr>
              <a:t>3.</a:t>
            </a:r>
            <a:r>
              <a:rPr lang="zh-CN" altLang="en-US" sz="2600" dirty="0">
                <a:solidFill>
                  <a:srgbClr val="008000"/>
                </a:solidFill>
                <a:latin typeface="微软雅黑" panose="020B0503020204020204" pitchFamily="34" charset="-122"/>
                <a:ea typeface="微软雅黑" panose="020B0503020204020204" pitchFamily="34" charset="-122"/>
              </a:rPr>
              <a:t>背景色为黄色的关键帧</a:t>
            </a:r>
            <a:endParaRPr lang="en-US" altLang="zh-CN" sz="2600" dirty="0">
              <a:solidFill>
                <a:srgbClr val="008000"/>
              </a:solidFill>
              <a:latin typeface="微软雅黑" panose="020B0503020204020204" pitchFamily="34" charset="-122"/>
              <a:ea typeface="微软雅黑" panose="020B0503020204020204" pitchFamily="34" charset="-122"/>
            </a:endParaRPr>
          </a:p>
          <a:p>
            <a:pPr>
              <a:lnSpc>
                <a:spcPts val="3880"/>
              </a:lnSpc>
              <a:spcBef>
                <a:spcPts val="300"/>
              </a:spcBef>
              <a:spcAft>
                <a:spcPts val="300"/>
              </a:spcAft>
            </a:pPr>
            <a:r>
              <a:rPr lang="zh-CN" altLang="en-US" sz="2600" dirty="0">
                <a:solidFill>
                  <a:srgbClr val="000000"/>
                </a:solidFill>
                <a:latin typeface="微软雅黑" panose="020B0503020204020204" pitchFamily="34" charset="-122"/>
                <a:ea typeface="微软雅黑" panose="020B0503020204020204" pitchFamily="34" charset="-122"/>
              </a:rPr>
              <a:t>在整个动画过程中</a:t>
            </a:r>
            <a:r>
              <a:rPr lang="en-US" altLang="zh-CN" sz="2600" dirty="0">
                <a:solidFill>
                  <a:srgbClr val="000000"/>
                </a:solidFill>
                <a:latin typeface="微软雅黑" panose="020B0503020204020204" pitchFamily="34" charset="-122"/>
                <a:ea typeface="微软雅黑" panose="020B0503020204020204" pitchFamily="34" charset="-122"/>
              </a:rPr>
              <a:t>70%</a:t>
            </a:r>
            <a:r>
              <a:rPr lang="zh-CN" altLang="en-US" sz="2600" dirty="0">
                <a:solidFill>
                  <a:srgbClr val="000000"/>
                </a:solidFill>
                <a:latin typeface="微软雅黑" panose="020B0503020204020204" pitchFamily="34" charset="-122"/>
                <a:ea typeface="微软雅黑" panose="020B0503020204020204" pitchFamily="34" charset="-122"/>
              </a:rPr>
              <a:t>处有一帧为背景色是黄色的关键帧。</a:t>
            </a:r>
            <a:endParaRPr lang="en-US" altLang="zh-CN" sz="2600" dirty="0">
              <a:solidFill>
                <a:srgbClr val="000000"/>
              </a:solidFill>
              <a:latin typeface="微软雅黑" panose="020B0503020204020204" pitchFamily="34" charset="-122"/>
              <a:ea typeface="微软雅黑" panose="020B0503020204020204" pitchFamily="34" charset="-122"/>
            </a:endParaRPr>
          </a:p>
          <a:p>
            <a:pPr>
              <a:lnSpc>
                <a:spcPts val="3880"/>
              </a:lnSpc>
              <a:spcBef>
                <a:spcPts val="300"/>
              </a:spcBef>
              <a:spcAft>
                <a:spcPts val="300"/>
              </a:spcAft>
            </a:pPr>
            <a:r>
              <a:rPr lang="en-US" altLang="zh-CN" sz="2600" dirty="0">
                <a:solidFill>
                  <a:srgbClr val="008000"/>
                </a:solidFill>
                <a:latin typeface="微软雅黑" panose="020B0503020204020204" pitchFamily="34" charset="-122"/>
                <a:ea typeface="微软雅黑" panose="020B0503020204020204" pitchFamily="34" charset="-122"/>
              </a:rPr>
              <a:t>4.</a:t>
            </a:r>
            <a:r>
              <a:rPr lang="zh-CN" altLang="en-US" sz="2600" dirty="0">
                <a:solidFill>
                  <a:srgbClr val="008000"/>
                </a:solidFill>
                <a:latin typeface="微软雅黑" panose="020B0503020204020204" pitchFamily="34" charset="-122"/>
                <a:ea typeface="微软雅黑" panose="020B0503020204020204" pitchFamily="34" charset="-122"/>
              </a:rPr>
              <a:t>结束帧</a:t>
            </a:r>
            <a:endParaRPr lang="en-US" altLang="zh-CN" sz="2600" dirty="0">
              <a:solidFill>
                <a:srgbClr val="008000"/>
              </a:solidFill>
              <a:latin typeface="微软雅黑" panose="020B0503020204020204" pitchFamily="34" charset="-122"/>
              <a:ea typeface="微软雅黑" panose="020B0503020204020204" pitchFamily="34" charset="-122"/>
            </a:endParaRPr>
          </a:p>
          <a:p>
            <a:pPr>
              <a:lnSpc>
                <a:spcPts val="3880"/>
              </a:lnSpc>
              <a:spcBef>
                <a:spcPts val="300"/>
              </a:spcBef>
              <a:spcAft>
                <a:spcPts val="300"/>
              </a:spcAft>
            </a:pPr>
            <a:r>
              <a:rPr lang="zh-CN" altLang="en-US" sz="2600" dirty="0">
                <a:solidFill>
                  <a:srgbClr val="000000"/>
                </a:solidFill>
                <a:latin typeface="微软雅黑" panose="020B0503020204020204" pitchFamily="34" charset="-122"/>
                <a:ea typeface="微软雅黑" panose="020B0503020204020204" pitchFamily="34" charset="-122"/>
              </a:rPr>
              <a:t>整个动画中最后一帧，在结束帧之后，元素的属性不再发生变化。</a:t>
            </a:r>
            <a:endParaRPr lang="en-US" altLang="zh-CN" sz="2600" dirty="0">
              <a:solidFill>
                <a:srgbClr val="000000"/>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6417481" y="1303480"/>
            <a:ext cx="5414962" cy="5262979"/>
          </a:xfrm>
          <a:prstGeom prst="rect">
            <a:avLst/>
          </a:prstGeom>
          <a:solidFill>
            <a:schemeClr val="accent5">
              <a:lumMod val="20000"/>
              <a:lumOff val="80000"/>
            </a:schemeClr>
          </a:solidFill>
        </p:spPr>
        <p:txBody>
          <a:bodyPr wrap="square" rtlCol="0">
            <a:spAutoFit/>
          </a:bodyPr>
          <a:lstStyle/>
          <a:p>
            <a:r>
              <a:rPr lang="en-US" altLang="zh-CN" sz="2400" dirty="0">
                <a:solidFill>
                  <a:srgbClr val="FF0000"/>
                </a:solidFill>
              </a:rPr>
              <a:t>@</a:t>
            </a:r>
            <a:r>
              <a:rPr lang="en-US" altLang="zh-CN" sz="2400" dirty="0" err="1">
                <a:solidFill>
                  <a:srgbClr val="FF0000"/>
                </a:solidFill>
              </a:rPr>
              <a:t>keyframes</a:t>
            </a:r>
            <a:r>
              <a:rPr lang="en-US" altLang="zh-CN" sz="2400" dirty="0">
                <a:solidFill>
                  <a:srgbClr val="FF0000"/>
                </a:solidFill>
              </a:rPr>
              <a:t> </a:t>
            </a:r>
            <a:r>
              <a:rPr lang="en-US" altLang="zh-CN" sz="2400" dirty="0" err="1">
                <a:solidFill>
                  <a:srgbClr val="FF0000"/>
                </a:solidFill>
              </a:rPr>
              <a:t>mycolor</a:t>
            </a:r>
            <a:r>
              <a:rPr lang="en-US" altLang="zh-CN" sz="2400" dirty="0">
                <a:solidFill>
                  <a:srgbClr val="000000"/>
                </a:solidFill>
              </a:rPr>
              <a:t>{</a:t>
            </a:r>
          </a:p>
          <a:p>
            <a:r>
              <a:rPr lang="en-US" altLang="zh-CN" sz="2400" dirty="0">
                <a:solidFill>
                  <a:srgbClr val="000000"/>
                </a:solidFill>
              </a:rPr>
              <a:t>        0%{</a:t>
            </a:r>
          </a:p>
          <a:p>
            <a:r>
              <a:rPr lang="en-US" altLang="zh-CN" sz="2400" dirty="0">
                <a:solidFill>
                  <a:srgbClr val="000000"/>
                </a:solidFill>
              </a:rPr>
              <a:t>	background-color: red;</a:t>
            </a:r>
          </a:p>
          <a:p>
            <a:r>
              <a:rPr lang="en-US" altLang="zh-CN" sz="2400" dirty="0">
                <a:solidFill>
                  <a:srgbClr val="000000"/>
                </a:solidFill>
              </a:rPr>
              <a:t>        }</a:t>
            </a:r>
          </a:p>
          <a:p>
            <a:r>
              <a:rPr lang="en-US" altLang="zh-CN" sz="2400" dirty="0">
                <a:solidFill>
                  <a:srgbClr val="000000"/>
                </a:solidFill>
              </a:rPr>
              <a:t>        40%{</a:t>
            </a:r>
          </a:p>
          <a:p>
            <a:r>
              <a:rPr lang="en-US" altLang="zh-CN" sz="2400" dirty="0">
                <a:solidFill>
                  <a:srgbClr val="000000"/>
                </a:solidFill>
              </a:rPr>
              <a:t>	background-color: </a:t>
            </a:r>
            <a:r>
              <a:rPr lang="en-US" altLang="zh-CN" sz="2400" dirty="0" err="1">
                <a:solidFill>
                  <a:srgbClr val="000000"/>
                </a:solidFill>
              </a:rPr>
              <a:t>darkblue</a:t>
            </a:r>
            <a:r>
              <a:rPr lang="en-US" altLang="zh-CN" sz="2400" dirty="0">
                <a:solidFill>
                  <a:srgbClr val="000000"/>
                </a:solidFill>
              </a:rPr>
              <a:t>;</a:t>
            </a:r>
          </a:p>
          <a:p>
            <a:r>
              <a:rPr lang="en-US" altLang="zh-CN" sz="2400" dirty="0">
                <a:solidFill>
                  <a:srgbClr val="000000"/>
                </a:solidFill>
              </a:rPr>
              <a:t>        }</a:t>
            </a:r>
          </a:p>
          <a:p>
            <a:r>
              <a:rPr lang="en-US" altLang="zh-CN" sz="2400" dirty="0">
                <a:solidFill>
                  <a:srgbClr val="000000"/>
                </a:solidFill>
              </a:rPr>
              <a:t>        70%{</a:t>
            </a:r>
          </a:p>
          <a:p>
            <a:r>
              <a:rPr lang="en-US" altLang="zh-CN" sz="2400" dirty="0">
                <a:solidFill>
                  <a:srgbClr val="000000"/>
                </a:solidFill>
              </a:rPr>
              <a:t>	background-color: yellow;</a:t>
            </a:r>
          </a:p>
          <a:p>
            <a:r>
              <a:rPr lang="en-US" altLang="zh-CN" sz="2400" dirty="0">
                <a:solidFill>
                  <a:srgbClr val="000000"/>
                </a:solidFill>
              </a:rPr>
              <a:t>        }</a:t>
            </a:r>
          </a:p>
          <a:p>
            <a:r>
              <a:rPr lang="en-US" altLang="zh-CN" sz="2400" dirty="0">
                <a:solidFill>
                  <a:srgbClr val="000000"/>
                </a:solidFill>
              </a:rPr>
              <a:t>        100%{</a:t>
            </a:r>
          </a:p>
          <a:p>
            <a:r>
              <a:rPr lang="en-US" altLang="zh-CN" sz="2400" dirty="0">
                <a:solidFill>
                  <a:srgbClr val="000000"/>
                </a:solidFill>
              </a:rPr>
              <a:t>	background-color: red;</a:t>
            </a:r>
          </a:p>
          <a:p>
            <a:r>
              <a:rPr lang="en-US" altLang="zh-CN" sz="2400" dirty="0">
                <a:solidFill>
                  <a:srgbClr val="000000"/>
                </a:solidFill>
              </a:rPr>
              <a:t>        }</a:t>
            </a:r>
          </a:p>
          <a:p>
            <a:r>
              <a:rPr lang="en-US" altLang="zh-CN" sz="2400" dirty="0">
                <a:solidFill>
                  <a:srgbClr val="000000"/>
                </a:solidFill>
              </a:rPr>
              <a:t>}</a:t>
            </a:r>
            <a:endParaRPr lang="zh-CN" altLang="en-US" sz="2400" dirty="0">
              <a:solidFill>
                <a:srgbClr val="000000"/>
              </a:solidFill>
            </a:endParaRPr>
          </a:p>
        </p:txBody>
      </p:sp>
    </p:spTree>
    <p:custDataLst>
      <p:tags r:id="rId1"/>
    </p:custDataLst>
    <p:extLst>
      <p:ext uri="{BB962C8B-B14F-4D97-AF65-F5344CB8AC3E}">
        <p14:creationId xmlns:p14="http://schemas.microsoft.com/office/powerpoint/2010/main" val="22443011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8" name="Rectangle 10"/>
          <p:cNvSpPr>
            <a:spLocks noGrp="1" noChangeArrowheads="1"/>
          </p:cNvSpPr>
          <p:nvPr>
            <p:ph type="title"/>
            <p:custDataLst>
              <p:tags r:id="rId2"/>
            </p:custDataLst>
          </p:nvPr>
        </p:nvSpPr>
        <p:spPr/>
        <p:txBody>
          <a:bodyPr>
            <a:normAutofit/>
          </a:bodyPr>
          <a:lstStyle/>
          <a:p>
            <a:r>
              <a:rPr lang="zh-CN" altLang="en-US" sz="4000" dirty="0"/>
              <a:t>创建关键帧集合</a:t>
            </a:r>
            <a:endParaRPr lang="en-US" altLang="zh-CN" sz="4000" dirty="0"/>
          </a:p>
        </p:txBody>
      </p:sp>
      <p:sp>
        <p:nvSpPr>
          <p:cNvPr id="6" name="文本框 5"/>
          <p:cNvSpPr txBox="1"/>
          <p:nvPr/>
        </p:nvSpPr>
        <p:spPr>
          <a:xfrm>
            <a:off x="728664" y="1157287"/>
            <a:ext cx="9458324" cy="1169551"/>
          </a:xfrm>
          <a:prstGeom prst="rect">
            <a:avLst/>
          </a:prstGeom>
          <a:noFill/>
        </p:spPr>
        <p:txBody>
          <a:bodyPr wrap="square" rtlCol="0">
            <a:spAutoFit/>
          </a:bodyPr>
          <a:lstStyle/>
          <a:p>
            <a:pPr>
              <a:lnSpc>
                <a:spcPts val="3880"/>
              </a:lnSpc>
              <a:spcBef>
                <a:spcPts val="300"/>
              </a:spcBef>
              <a:spcAft>
                <a:spcPts val="300"/>
              </a:spcAft>
            </a:pPr>
            <a:r>
              <a:rPr lang="zh-CN" altLang="en-US" sz="2600" dirty="0">
                <a:solidFill>
                  <a:srgbClr val="000000"/>
                </a:solidFill>
                <a:latin typeface="微软雅黑" panose="020B0503020204020204" pitchFamily="34" charset="-122"/>
                <a:ea typeface="微软雅黑" panose="020B0503020204020204" pitchFamily="34" charset="-122"/>
              </a:rPr>
              <a:t>创建好关键帧集合之后，在元素的样式中使用该关键帧的集合。</a:t>
            </a:r>
            <a:endParaRPr lang="en-US" altLang="zh-CN" sz="2600" dirty="0">
              <a:solidFill>
                <a:srgbClr val="000000"/>
              </a:solidFill>
              <a:latin typeface="微软雅黑" panose="020B0503020204020204" pitchFamily="34" charset="-122"/>
              <a:ea typeface="微软雅黑" panose="020B0503020204020204" pitchFamily="34" charset="-122"/>
            </a:endParaRPr>
          </a:p>
          <a:p>
            <a:pPr>
              <a:lnSpc>
                <a:spcPts val="3880"/>
              </a:lnSpc>
              <a:spcBef>
                <a:spcPts val="300"/>
              </a:spcBef>
              <a:spcAft>
                <a:spcPts val="300"/>
              </a:spcAft>
            </a:pPr>
            <a:r>
              <a:rPr lang="zh-CN" altLang="en-US" sz="2600" dirty="0">
                <a:solidFill>
                  <a:srgbClr val="000000"/>
                </a:solidFill>
                <a:latin typeface="微软雅黑" panose="020B0503020204020204" pitchFamily="34" charset="-122"/>
                <a:ea typeface="微软雅黑" panose="020B0503020204020204" pitchFamily="34" charset="-122"/>
              </a:rPr>
              <a:t>在</a:t>
            </a:r>
            <a:r>
              <a:rPr lang="en-US" altLang="zh-CN" sz="2600" dirty="0">
                <a:solidFill>
                  <a:srgbClr val="000000"/>
                </a:solidFill>
                <a:latin typeface="微软雅黑" panose="020B0503020204020204" pitchFamily="34" charset="-122"/>
                <a:ea typeface="微软雅黑" panose="020B0503020204020204" pitchFamily="34" charset="-122"/>
              </a:rPr>
              <a:t>animation-name</a:t>
            </a:r>
            <a:r>
              <a:rPr lang="zh-CN" altLang="en-US" sz="2600" dirty="0">
                <a:solidFill>
                  <a:srgbClr val="000000"/>
                </a:solidFill>
                <a:latin typeface="微软雅黑" panose="020B0503020204020204" pitchFamily="34" charset="-122"/>
                <a:ea typeface="微软雅黑" panose="020B0503020204020204" pitchFamily="34" charset="-122"/>
              </a:rPr>
              <a:t>属性中指定关键帧集合的名称。</a:t>
            </a:r>
            <a:endParaRPr lang="en-US" altLang="zh-CN" sz="2600" dirty="0">
              <a:solidFill>
                <a:srgbClr val="000000"/>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871572" y="2663264"/>
            <a:ext cx="6829389" cy="2246769"/>
          </a:xfrm>
          <a:prstGeom prst="rect">
            <a:avLst/>
          </a:prstGeom>
          <a:solidFill>
            <a:schemeClr val="accent5">
              <a:lumMod val="20000"/>
              <a:lumOff val="80000"/>
            </a:schemeClr>
          </a:solidFill>
        </p:spPr>
        <p:txBody>
          <a:bodyPr wrap="square" rtlCol="0">
            <a:spAutoFit/>
          </a:bodyPr>
          <a:lstStyle/>
          <a:p>
            <a:r>
              <a:rPr lang="en-US" altLang="zh-CN" sz="2800" dirty="0" err="1">
                <a:solidFill>
                  <a:srgbClr val="000000"/>
                </a:solidFill>
              </a:rPr>
              <a:t>div:hover</a:t>
            </a:r>
            <a:r>
              <a:rPr lang="en-US" altLang="zh-CN" sz="2800" dirty="0">
                <a:solidFill>
                  <a:srgbClr val="000000"/>
                </a:solidFill>
              </a:rPr>
              <a:t>{</a:t>
            </a:r>
          </a:p>
          <a:p>
            <a:r>
              <a:rPr lang="en-US" altLang="zh-CN" sz="2800" dirty="0">
                <a:solidFill>
                  <a:srgbClr val="000000"/>
                </a:solidFill>
              </a:rPr>
              <a:t>	</a:t>
            </a:r>
            <a:r>
              <a:rPr lang="en-US" altLang="zh-CN" sz="2800" dirty="0">
                <a:solidFill>
                  <a:srgbClr val="FF0000"/>
                </a:solidFill>
              </a:rPr>
              <a:t>animation-name: </a:t>
            </a:r>
            <a:r>
              <a:rPr lang="en-US" altLang="zh-CN" sz="2800" dirty="0" err="1">
                <a:solidFill>
                  <a:srgbClr val="FF0000"/>
                </a:solidFill>
              </a:rPr>
              <a:t>mycolor</a:t>
            </a:r>
            <a:r>
              <a:rPr lang="en-US" altLang="zh-CN" sz="2800" dirty="0">
                <a:solidFill>
                  <a:srgbClr val="FF0000"/>
                </a:solidFill>
              </a:rPr>
              <a:t>;</a:t>
            </a:r>
          </a:p>
          <a:p>
            <a:r>
              <a:rPr lang="en-US" altLang="zh-CN" sz="2800" dirty="0">
                <a:solidFill>
                  <a:srgbClr val="000000"/>
                </a:solidFill>
              </a:rPr>
              <a:t>	animation-duration: 5s;</a:t>
            </a:r>
          </a:p>
          <a:p>
            <a:r>
              <a:rPr lang="en-US" altLang="zh-CN" sz="2800" dirty="0">
                <a:solidFill>
                  <a:srgbClr val="000000"/>
                </a:solidFill>
              </a:rPr>
              <a:t>	animation-timing-function: linear;</a:t>
            </a:r>
          </a:p>
          <a:p>
            <a:r>
              <a:rPr lang="en-US" altLang="zh-CN" sz="2800" dirty="0">
                <a:solidFill>
                  <a:srgbClr val="000000"/>
                </a:solidFill>
              </a:rPr>
              <a:t>}</a:t>
            </a:r>
            <a:endParaRPr lang="zh-CN" altLang="en-US" sz="2800" dirty="0">
              <a:solidFill>
                <a:srgbClr val="000000"/>
              </a:solidFill>
            </a:endParaRPr>
          </a:p>
        </p:txBody>
      </p:sp>
      <p:sp>
        <p:nvSpPr>
          <p:cNvPr id="7" name="矩形 6"/>
          <p:cNvSpPr/>
          <p:nvPr/>
        </p:nvSpPr>
        <p:spPr>
          <a:xfrm>
            <a:off x="7032429" y="5508069"/>
            <a:ext cx="2585964" cy="523220"/>
          </a:xfrm>
          <a:prstGeom prst="rect">
            <a:avLst/>
          </a:prstGeom>
        </p:spPr>
        <p:txBody>
          <a:bodyPr wrap="none">
            <a:spAutoFit/>
          </a:bodyPr>
          <a:lstStyle/>
          <a:p>
            <a:r>
              <a:rPr lang="en-US" altLang="zh-CN" sz="2800" dirty="0">
                <a:solidFill>
                  <a:srgbClr val="000000"/>
                </a:solidFill>
              </a:rPr>
              <a:t>demo17-6.html</a:t>
            </a:r>
            <a:endParaRPr lang="zh-CN" altLang="en-US" sz="2800" dirty="0">
              <a:solidFill>
                <a:srgbClr val="000000"/>
              </a:solidFill>
            </a:endParaRPr>
          </a:p>
        </p:txBody>
      </p:sp>
    </p:spTree>
    <p:custDataLst>
      <p:tags r:id="rId1"/>
    </p:custDataLst>
    <p:extLst>
      <p:ext uri="{BB962C8B-B14F-4D97-AF65-F5344CB8AC3E}">
        <p14:creationId xmlns:p14="http://schemas.microsoft.com/office/powerpoint/2010/main" val="9069650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custDataLst>
              <p:tags r:id="rId2"/>
            </p:custDataLst>
          </p:nvPr>
        </p:nvSpPr>
        <p:spPr/>
        <p:txBody>
          <a:bodyPr>
            <a:normAutofit/>
          </a:bodyPr>
          <a:lstStyle/>
          <a:p>
            <a:r>
              <a:rPr lang="zh-CN" altLang="en-US" sz="4000" dirty="0"/>
              <a:t>创建关键帧集合</a:t>
            </a:r>
          </a:p>
        </p:txBody>
      </p:sp>
      <p:sp>
        <p:nvSpPr>
          <p:cNvPr id="4" name="矩形 3"/>
          <p:cNvSpPr/>
          <p:nvPr/>
        </p:nvSpPr>
        <p:spPr>
          <a:xfrm>
            <a:off x="1443990" y="1397000"/>
            <a:ext cx="1911985" cy="1758950"/>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p:cNvPicPr>
            <a:picLocks noChangeAspect="1"/>
          </p:cNvPicPr>
          <p:nvPr/>
        </p:nvPicPr>
        <p:blipFill>
          <a:blip r:embed="rId5"/>
          <a:stretch>
            <a:fillRect/>
          </a:stretch>
        </p:blipFill>
        <p:spPr>
          <a:xfrm>
            <a:off x="5160645" y="1058545"/>
            <a:ext cx="3802380" cy="5488305"/>
          </a:xfrm>
          <a:prstGeom prst="rect">
            <a:avLst/>
          </a:prstGeom>
          <a:ln w="12700" cmpd="sng">
            <a:solidFill>
              <a:schemeClr val="accent1">
                <a:shade val="50000"/>
              </a:schemeClr>
            </a:solidFill>
            <a:prstDash val="solid"/>
          </a:ln>
        </p:spPr>
      </p:pic>
      <p:pic>
        <p:nvPicPr>
          <p:cNvPr id="12" name="图片 11"/>
          <p:cNvPicPr>
            <a:picLocks noChangeAspect="1"/>
          </p:cNvPicPr>
          <p:nvPr/>
        </p:nvPicPr>
        <p:blipFill>
          <a:blip r:embed="rId6"/>
          <a:stretch>
            <a:fillRect/>
          </a:stretch>
        </p:blipFill>
        <p:spPr>
          <a:xfrm>
            <a:off x="840740" y="3570605"/>
            <a:ext cx="3118485" cy="1277620"/>
          </a:xfrm>
          <a:prstGeom prst="rect">
            <a:avLst/>
          </a:prstGeom>
          <a:ln w="12700" cmpd="sng">
            <a:solidFill>
              <a:schemeClr val="accent1">
                <a:shade val="50000"/>
              </a:schemeClr>
            </a:solidFill>
            <a:prstDash val="solid"/>
          </a:ln>
        </p:spPr>
      </p:pic>
      <p:pic>
        <p:nvPicPr>
          <p:cNvPr id="13" name="图片 12"/>
          <p:cNvPicPr>
            <a:picLocks noChangeAspect="1"/>
          </p:cNvPicPr>
          <p:nvPr/>
        </p:nvPicPr>
        <p:blipFill>
          <a:blip r:embed="rId7"/>
          <a:stretch>
            <a:fillRect/>
          </a:stretch>
        </p:blipFill>
        <p:spPr>
          <a:xfrm>
            <a:off x="840740" y="5166995"/>
            <a:ext cx="3390265" cy="990600"/>
          </a:xfrm>
          <a:prstGeom prst="rect">
            <a:avLst/>
          </a:prstGeom>
          <a:ln w="34925" cmpd="sng">
            <a:solidFill>
              <a:srgbClr val="C00000"/>
            </a:solidFill>
            <a:prstDash val="solid"/>
          </a:ln>
        </p:spPr>
      </p:pic>
      <p:sp>
        <p:nvSpPr>
          <p:cNvPr id="8" name="矩形 7"/>
          <p:cNvSpPr/>
          <p:nvPr/>
        </p:nvSpPr>
        <p:spPr>
          <a:xfrm>
            <a:off x="9265452" y="6023630"/>
            <a:ext cx="2585964" cy="523220"/>
          </a:xfrm>
          <a:prstGeom prst="rect">
            <a:avLst/>
          </a:prstGeom>
        </p:spPr>
        <p:txBody>
          <a:bodyPr wrap="none">
            <a:spAutoFit/>
          </a:bodyPr>
          <a:lstStyle/>
          <a:p>
            <a:r>
              <a:rPr lang="en-US" altLang="zh-CN" sz="2800" dirty="0">
                <a:solidFill>
                  <a:srgbClr val="000000"/>
                </a:solidFill>
              </a:rPr>
              <a:t>demo17-7.html</a:t>
            </a:r>
            <a:endParaRPr lang="zh-CN" altLang="en-US" sz="2800" dirty="0">
              <a:solidFill>
                <a:srgbClr val="000000"/>
              </a:solidFill>
            </a:endParaRP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path" presetSubtype="0" accel="50000" decel="50000" fill="hold" grpId="10" nodeType="clickEffect">
                                  <p:stCondLst>
                                    <p:cond delay="0"/>
                                  </p:stCondLst>
                                  <p:childTnLst>
                                    <p:animMotion origin="layout" path="M 0.000000 0.000000 L 0.214531 0.000000 " pathEditMode="relative" rAng="0" ptsTypes="">
                                      <p:cBhvr>
                                        <p:cTn id="6" dur="2000" fill="hold"/>
                                        <p:tgtEl>
                                          <p:spTgt spid="4"/>
                                        </p:tgtEl>
                                        <p:attrNameLst>
                                          <p:attrName>ppt_x</p:attrName>
                                          <p:attrName>ppt_y</p:attrName>
                                        </p:attrNameLst>
                                      </p:cBhvr>
                                      <p:rCtr x="122" y="0"/>
                                    </p:animMotion>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grpId="11" nodeType="clickEffect">
                                  <p:stCondLst>
                                    <p:cond delay="0"/>
                                  </p:stCondLst>
                                  <p:childTnLst>
                                    <p:animMotion origin="layout" path="M 0.215000 0.000000 L 0.214531 0.210093 " pathEditMode="relative" rAng="0" ptsTypes="">
                                      <p:cBhvr>
                                        <p:cTn id="10" dur="2000" fill="hold"/>
                                        <p:tgtEl>
                                          <p:spTgt spid="4"/>
                                        </p:tgtEl>
                                        <p:attrNameLst>
                                          <p:attrName>ppt_x</p:attrName>
                                          <p:attrName>ppt_y</p:attrName>
                                        </p:attrNameLst>
                                      </p:cBhvr>
                                      <p:rCtr x="0" y="125"/>
                                    </p:animMotion>
                                  </p:childTnLst>
                                </p:cTn>
                              </p:par>
                            </p:childTnLst>
                          </p:cTn>
                        </p:par>
                      </p:childTnLst>
                    </p:cTn>
                  </p:par>
                  <p:par>
                    <p:cTn id="11" fill="hold">
                      <p:stCondLst>
                        <p:cond delay="indefinite"/>
                      </p:stCondLst>
                      <p:childTnLst>
                        <p:par>
                          <p:cTn id="12" fill="hold">
                            <p:stCondLst>
                              <p:cond delay="0"/>
                            </p:stCondLst>
                            <p:childTnLst>
                              <p:par>
                                <p:cTn id="13" presetID="49" presetClass="path" presetSubtype="0" accel="50000" decel="50000" fill="hold" grpId="12" nodeType="clickEffect">
                                  <p:stCondLst>
                                    <p:cond delay="0"/>
                                  </p:stCondLst>
                                  <p:childTnLst>
                                    <p:animMotion origin="layout" path="M 0.215990 0.212685 L 0.000000 0.000000 " pathEditMode="relative" rAng="0" ptsTypes="">
                                      <p:cBhvr>
                                        <p:cTn id="14" dur="2000" fill="hold"/>
                                        <p:tgtEl>
                                          <p:spTgt spid="4"/>
                                        </p:tgtEl>
                                        <p:attrNameLst>
                                          <p:attrName>ppt_x</p:attrName>
                                          <p:attrName>ppt_y</p:attrName>
                                        </p:attrNameLst>
                                      </p:cBhvr>
                                      <p:rCtr x="-90" y="-87"/>
                                    </p:animMotion>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3000"/>
                                        <p:tgtEl>
                                          <p:spTgt spid="12"/>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6"/>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4" grpId="2" animBg="1"/>
      <p:bldP spid="4" grpId="3" animBg="1"/>
      <p:bldP spid="4" grpId="4" animBg="1"/>
      <p:bldP spid="4" grpId="5" animBg="1"/>
      <p:bldP spid="4" grpId="6" animBg="1"/>
      <p:bldP spid="4" grpId="7" animBg="1"/>
      <p:bldP spid="4" grpId="8" animBg="1"/>
      <p:bldP spid="4" grpId="9" animBg="1"/>
      <p:bldP spid="4" grpId="10" bldLvl="0" animBg="1"/>
      <p:bldP spid="4" grpId="11" bldLvl="0" animBg="1"/>
      <p:bldP spid="4" grpId="12" bldLvl="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custDataLst>
              <p:tags r:id="rId2"/>
            </p:custDataLst>
          </p:nvPr>
        </p:nvSpPr>
        <p:spPr/>
        <p:txBody>
          <a:bodyPr>
            <a:normAutofit/>
          </a:bodyPr>
          <a:lstStyle/>
          <a:p>
            <a:r>
              <a:rPr lang="en-US" altLang="zh-CN" sz="4000" dirty="0"/>
              <a:t>animation</a:t>
            </a:r>
            <a:endParaRPr lang="zh-CN" altLang="en-US" sz="4000" dirty="0"/>
          </a:p>
        </p:txBody>
      </p:sp>
      <p:graphicFrame>
        <p:nvGraphicFramePr>
          <p:cNvPr id="3" name="表格 2"/>
          <p:cNvGraphicFramePr>
            <a:graphicFrameLocks noGrp="1"/>
          </p:cNvGraphicFramePr>
          <p:nvPr>
            <p:extLst>
              <p:ext uri="{D42A27DB-BD31-4B8C-83A1-F6EECF244321}">
                <p14:modId xmlns:p14="http://schemas.microsoft.com/office/powerpoint/2010/main" val="1716636646"/>
              </p:ext>
            </p:extLst>
          </p:nvPr>
        </p:nvGraphicFramePr>
        <p:xfrm>
          <a:off x="1108840" y="2610084"/>
          <a:ext cx="10088070" cy="4080851"/>
        </p:xfrm>
        <a:graphic>
          <a:graphicData uri="http://schemas.openxmlformats.org/drawingml/2006/table">
            <a:tbl>
              <a:tblPr/>
              <a:tblGrid>
                <a:gridCol w="3834632">
                  <a:extLst>
                    <a:ext uri="{9D8B030D-6E8A-4147-A177-3AD203B41FA5}">
                      <a16:colId xmlns:a16="http://schemas.microsoft.com/office/drawing/2014/main" val="20000"/>
                    </a:ext>
                  </a:extLst>
                </a:gridCol>
                <a:gridCol w="6253438">
                  <a:extLst>
                    <a:ext uri="{9D8B030D-6E8A-4147-A177-3AD203B41FA5}">
                      <a16:colId xmlns:a16="http://schemas.microsoft.com/office/drawing/2014/main" val="20001"/>
                    </a:ext>
                  </a:extLst>
                </a:gridCol>
              </a:tblGrid>
              <a:tr h="383726">
                <a:tc>
                  <a:txBody>
                    <a:bodyPr/>
                    <a:lstStyle/>
                    <a:p>
                      <a:pPr algn="ctr" fontAlgn="base"/>
                      <a:r>
                        <a:rPr lang="zh-CN" altLang="en-US" sz="2800" b="1" i="0" dirty="0">
                          <a:solidFill>
                            <a:srgbClr val="000000"/>
                          </a:solidFill>
                          <a:effectLst/>
                          <a:latin typeface="微软雅黑" panose="020B0503020204020204" pitchFamily="34" charset="-122"/>
                          <a:ea typeface="微软雅黑" panose="020B0503020204020204" pitchFamily="34" charset="-122"/>
                        </a:rPr>
                        <a:t>值</a:t>
                      </a:r>
                    </a:p>
                  </a:txBody>
                  <a:tcPr marL="57150" marR="142875" marT="47625" marB="47625"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D5D5D5"/>
                    </a:solidFill>
                  </a:tcPr>
                </a:tc>
                <a:tc>
                  <a:txBody>
                    <a:bodyPr/>
                    <a:lstStyle/>
                    <a:p>
                      <a:pPr algn="ctr" fontAlgn="base"/>
                      <a:r>
                        <a:rPr lang="zh-CN" altLang="en-US" sz="2800" b="1" i="0" dirty="0">
                          <a:solidFill>
                            <a:srgbClr val="000000"/>
                          </a:solidFill>
                          <a:effectLst/>
                          <a:latin typeface="微软雅黑" panose="020B0503020204020204" pitchFamily="34" charset="-122"/>
                          <a:ea typeface="微软雅黑" panose="020B0503020204020204" pitchFamily="34" charset="-122"/>
                        </a:rPr>
                        <a:t>描述</a:t>
                      </a:r>
                    </a:p>
                  </a:txBody>
                  <a:tcPr marL="57150" marR="142875" marT="47625" marB="47625"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D5D5D5"/>
                    </a:solidFill>
                  </a:tcPr>
                </a:tc>
                <a:extLst>
                  <a:ext uri="{0D108BD9-81ED-4DB2-BD59-A6C34878D82A}">
                    <a16:rowId xmlns:a16="http://schemas.microsoft.com/office/drawing/2014/main" val="10000"/>
                  </a:ext>
                </a:extLst>
              </a:tr>
              <a:tr h="533030">
                <a:tc>
                  <a:txBody>
                    <a:bodyPr/>
                    <a:lstStyle/>
                    <a:p>
                      <a:pPr fontAlgn="t"/>
                      <a:r>
                        <a:rPr lang="en-US" sz="2400" i="0" u="none" dirty="0">
                          <a:solidFill>
                            <a:srgbClr val="FF0000"/>
                          </a:solidFill>
                          <a:effectLst/>
                        </a:rPr>
                        <a:t>animation-name</a:t>
                      </a:r>
                    </a:p>
                  </a:txBody>
                  <a:tcPr marL="57150" marR="142875" marT="57150" marB="5715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EFEFEF"/>
                    </a:solidFill>
                  </a:tcPr>
                </a:tc>
                <a:tc>
                  <a:txBody>
                    <a:bodyPr/>
                    <a:lstStyle/>
                    <a:p>
                      <a:pPr fontAlgn="t"/>
                      <a:r>
                        <a:rPr lang="zh-CN" altLang="en-US" sz="2400" i="0" dirty="0">
                          <a:solidFill>
                            <a:srgbClr val="000000"/>
                          </a:solidFill>
                          <a:effectLst/>
                          <a:latin typeface="微软雅黑" panose="020B0503020204020204" pitchFamily="34" charset="-122"/>
                          <a:ea typeface="微软雅黑" panose="020B0503020204020204" pitchFamily="34" charset="-122"/>
                        </a:rPr>
                        <a:t>规定需要绑定到选择器的 </a:t>
                      </a:r>
                      <a:r>
                        <a:rPr lang="en-US" altLang="zh-CN" sz="2400" i="0" dirty="0" err="1">
                          <a:solidFill>
                            <a:srgbClr val="000000"/>
                          </a:solidFill>
                          <a:effectLst/>
                          <a:latin typeface="微软雅黑" panose="020B0503020204020204" pitchFamily="34" charset="-122"/>
                          <a:ea typeface="微软雅黑" panose="020B0503020204020204" pitchFamily="34" charset="-122"/>
                        </a:rPr>
                        <a:t>keyframe</a:t>
                      </a:r>
                      <a:r>
                        <a:rPr lang="en-US" altLang="zh-CN" sz="2400" i="0" dirty="0">
                          <a:solidFill>
                            <a:srgbClr val="000000"/>
                          </a:solidFill>
                          <a:effectLst/>
                          <a:latin typeface="微软雅黑" panose="020B0503020204020204" pitchFamily="34" charset="-122"/>
                          <a:ea typeface="微软雅黑" panose="020B0503020204020204" pitchFamily="34" charset="-122"/>
                        </a:rPr>
                        <a:t> </a:t>
                      </a:r>
                      <a:r>
                        <a:rPr lang="zh-CN" altLang="en-US" sz="2400" i="0" dirty="0">
                          <a:solidFill>
                            <a:srgbClr val="000000"/>
                          </a:solidFill>
                          <a:effectLst/>
                          <a:latin typeface="微软雅黑" panose="020B0503020204020204" pitchFamily="34" charset="-122"/>
                          <a:ea typeface="微软雅黑" panose="020B0503020204020204" pitchFamily="34" charset="-122"/>
                        </a:rPr>
                        <a:t>名称。</a:t>
                      </a:r>
                    </a:p>
                  </a:txBody>
                  <a:tcPr marL="57150" marR="142875" marT="57150" marB="5715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EFEFEF"/>
                    </a:solidFill>
                  </a:tcPr>
                </a:tc>
                <a:extLst>
                  <a:ext uri="{0D108BD9-81ED-4DB2-BD59-A6C34878D82A}">
                    <a16:rowId xmlns:a16="http://schemas.microsoft.com/office/drawing/2014/main" val="10001"/>
                  </a:ext>
                </a:extLst>
              </a:tr>
              <a:tr h="575485">
                <a:tc>
                  <a:txBody>
                    <a:bodyPr/>
                    <a:lstStyle/>
                    <a:p>
                      <a:pPr fontAlgn="t"/>
                      <a:r>
                        <a:rPr lang="en-US" sz="2400" i="0" u="none" dirty="0">
                          <a:solidFill>
                            <a:srgbClr val="FF0000"/>
                          </a:solidFill>
                          <a:effectLst/>
                        </a:rPr>
                        <a:t>animation-duration</a:t>
                      </a:r>
                    </a:p>
                  </a:txBody>
                  <a:tcPr marL="57150" marR="142875" marT="57150" marB="5715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EFEFEF"/>
                    </a:solidFill>
                  </a:tcPr>
                </a:tc>
                <a:tc>
                  <a:txBody>
                    <a:bodyPr/>
                    <a:lstStyle/>
                    <a:p>
                      <a:pPr fontAlgn="t"/>
                      <a:r>
                        <a:rPr lang="zh-CN" altLang="en-US" sz="2400" i="0" dirty="0">
                          <a:solidFill>
                            <a:srgbClr val="000000"/>
                          </a:solidFill>
                          <a:effectLst/>
                          <a:latin typeface="微软雅黑" panose="020B0503020204020204" pitchFamily="34" charset="-122"/>
                          <a:ea typeface="微软雅黑" panose="020B0503020204020204" pitchFamily="34" charset="-122"/>
                        </a:rPr>
                        <a:t>规定完成动画所花费的时间，以秒或毫秒计。</a:t>
                      </a:r>
                    </a:p>
                  </a:txBody>
                  <a:tcPr marL="57150" marR="142875" marT="57150" marB="5715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EFEFEF"/>
                    </a:solidFill>
                  </a:tcPr>
                </a:tc>
                <a:extLst>
                  <a:ext uri="{0D108BD9-81ED-4DB2-BD59-A6C34878D82A}">
                    <a16:rowId xmlns:a16="http://schemas.microsoft.com/office/drawing/2014/main" val="10002"/>
                  </a:ext>
                </a:extLst>
              </a:tr>
              <a:tr h="618672">
                <a:tc>
                  <a:txBody>
                    <a:bodyPr/>
                    <a:lstStyle/>
                    <a:p>
                      <a:pPr fontAlgn="t"/>
                      <a:r>
                        <a:rPr lang="en-US" sz="2400" i="0" u="none" dirty="0">
                          <a:solidFill>
                            <a:srgbClr val="900B09"/>
                          </a:solidFill>
                          <a:effectLst/>
                        </a:rPr>
                        <a:t>animation-timing-function</a:t>
                      </a:r>
                      <a:endParaRPr lang="en-US" sz="2400" i="0" u="none" dirty="0">
                        <a:effectLst/>
                      </a:endParaRPr>
                    </a:p>
                  </a:txBody>
                  <a:tcPr marL="57150" marR="142875" marT="57150" marB="5715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EFEFEF"/>
                    </a:solidFill>
                  </a:tcPr>
                </a:tc>
                <a:tc>
                  <a:txBody>
                    <a:bodyPr/>
                    <a:lstStyle/>
                    <a:p>
                      <a:pPr fontAlgn="t"/>
                      <a:r>
                        <a:rPr lang="zh-CN" altLang="en-US" sz="2400" i="0" dirty="0">
                          <a:solidFill>
                            <a:srgbClr val="000000"/>
                          </a:solidFill>
                          <a:effectLst/>
                          <a:latin typeface="微软雅黑" panose="020B0503020204020204" pitchFamily="34" charset="-122"/>
                          <a:ea typeface="微软雅黑" panose="020B0503020204020204" pitchFamily="34" charset="-122"/>
                        </a:rPr>
                        <a:t>规定动画的速度曲线。</a:t>
                      </a:r>
                    </a:p>
                  </a:txBody>
                  <a:tcPr marL="57150" marR="142875" marT="57150" marB="5715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EFEFEF"/>
                    </a:solidFill>
                  </a:tcPr>
                </a:tc>
                <a:extLst>
                  <a:ext uri="{0D108BD9-81ED-4DB2-BD59-A6C34878D82A}">
                    <a16:rowId xmlns:a16="http://schemas.microsoft.com/office/drawing/2014/main" val="10003"/>
                  </a:ext>
                </a:extLst>
              </a:tr>
              <a:tr h="556985">
                <a:tc>
                  <a:txBody>
                    <a:bodyPr/>
                    <a:lstStyle/>
                    <a:p>
                      <a:pPr fontAlgn="t"/>
                      <a:r>
                        <a:rPr lang="en-US" sz="2400" i="0" u="none" dirty="0">
                          <a:solidFill>
                            <a:srgbClr val="900B09"/>
                          </a:solidFill>
                          <a:effectLst/>
                        </a:rPr>
                        <a:t>animation-delay</a:t>
                      </a:r>
                      <a:endParaRPr lang="en-US" sz="2400" i="0" u="none" dirty="0">
                        <a:effectLst/>
                      </a:endParaRPr>
                    </a:p>
                  </a:txBody>
                  <a:tcPr marL="57150" marR="142875" marT="57150" marB="5715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EFEFEF"/>
                    </a:solidFill>
                  </a:tcPr>
                </a:tc>
                <a:tc>
                  <a:txBody>
                    <a:bodyPr/>
                    <a:lstStyle/>
                    <a:p>
                      <a:pPr fontAlgn="t"/>
                      <a:r>
                        <a:rPr lang="zh-CN" altLang="en-US" sz="2400" i="0" dirty="0">
                          <a:solidFill>
                            <a:srgbClr val="000000"/>
                          </a:solidFill>
                          <a:effectLst/>
                          <a:latin typeface="微软雅黑" panose="020B0503020204020204" pitchFamily="34" charset="-122"/>
                          <a:ea typeface="微软雅黑" panose="020B0503020204020204" pitchFamily="34" charset="-122"/>
                        </a:rPr>
                        <a:t>规定在动画开始之前的延迟。</a:t>
                      </a:r>
                    </a:p>
                  </a:txBody>
                  <a:tcPr marL="57150" marR="142875" marT="57150" marB="5715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EFEFEF"/>
                    </a:solidFill>
                  </a:tcPr>
                </a:tc>
                <a:extLst>
                  <a:ext uri="{0D108BD9-81ED-4DB2-BD59-A6C34878D82A}">
                    <a16:rowId xmlns:a16="http://schemas.microsoft.com/office/drawing/2014/main" val="10004"/>
                  </a:ext>
                </a:extLst>
              </a:tr>
              <a:tr h="586376">
                <a:tc>
                  <a:txBody>
                    <a:bodyPr/>
                    <a:lstStyle/>
                    <a:p>
                      <a:pPr fontAlgn="t"/>
                      <a:r>
                        <a:rPr lang="en-US" sz="2400" i="0" u="none" dirty="0">
                          <a:solidFill>
                            <a:srgbClr val="900B09"/>
                          </a:solidFill>
                          <a:effectLst/>
                        </a:rPr>
                        <a:t>animation-iteration-count</a:t>
                      </a:r>
                      <a:endParaRPr lang="en-US" sz="2400" i="0" u="none" dirty="0">
                        <a:effectLst/>
                      </a:endParaRPr>
                    </a:p>
                  </a:txBody>
                  <a:tcPr marL="57150" marR="142875" marT="57150" marB="5715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EFEFEF"/>
                    </a:solidFill>
                  </a:tcPr>
                </a:tc>
                <a:tc>
                  <a:txBody>
                    <a:bodyPr/>
                    <a:lstStyle/>
                    <a:p>
                      <a:pPr fontAlgn="t"/>
                      <a:r>
                        <a:rPr lang="zh-CN" altLang="en-US" sz="2400" i="0" dirty="0">
                          <a:solidFill>
                            <a:srgbClr val="000000"/>
                          </a:solidFill>
                          <a:effectLst/>
                          <a:latin typeface="微软雅黑" panose="020B0503020204020204" pitchFamily="34" charset="-122"/>
                          <a:ea typeface="微软雅黑" panose="020B0503020204020204" pitchFamily="34" charset="-122"/>
                        </a:rPr>
                        <a:t>规定动画应该播放的次数。</a:t>
                      </a:r>
                    </a:p>
                  </a:txBody>
                  <a:tcPr marL="57150" marR="142875" marT="57150" marB="5715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EFEFEF"/>
                    </a:solidFill>
                  </a:tcPr>
                </a:tc>
                <a:extLst>
                  <a:ext uri="{0D108BD9-81ED-4DB2-BD59-A6C34878D82A}">
                    <a16:rowId xmlns:a16="http://schemas.microsoft.com/office/drawing/2014/main" val="10005"/>
                  </a:ext>
                </a:extLst>
              </a:tr>
              <a:tr h="688333">
                <a:tc>
                  <a:txBody>
                    <a:bodyPr/>
                    <a:lstStyle/>
                    <a:p>
                      <a:pPr fontAlgn="t"/>
                      <a:r>
                        <a:rPr lang="en-US" sz="2400" i="0" u="none" dirty="0">
                          <a:solidFill>
                            <a:srgbClr val="900B09"/>
                          </a:solidFill>
                          <a:effectLst/>
                        </a:rPr>
                        <a:t>animation-direction</a:t>
                      </a:r>
                      <a:endParaRPr lang="en-US" sz="2400" i="0" u="none" dirty="0">
                        <a:effectLst/>
                      </a:endParaRPr>
                    </a:p>
                  </a:txBody>
                  <a:tcPr marL="57150" marR="142875" marT="57150" marB="5715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EFEFEF"/>
                    </a:solidFill>
                  </a:tcPr>
                </a:tc>
                <a:tc>
                  <a:txBody>
                    <a:bodyPr/>
                    <a:lstStyle/>
                    <a:p>
                      <a:pPr fontAlgn="t"/>
                      <a:r>
                        <a:rPr lang="zh-CN" altLang="en-US" sz="2400" i="0" dirty="0">
                          <a:solidFill>
                            <a:srgbClr val="000000"/>
                          </a:solidFill>
                          <a:effectLst/>
                          <a:latin typeface="微软雅黑" panose="020B0503020204020204" pitchFamily="34" charset="-122"/>
                          <a:ea typeface="微软雅黑" panose="020B0503020204020204" pitchFamily="34" charset="-122"/>
                        </a:rPr>
                        <a:t>规定是否应该轮流反向播放动画。</a:t>
                      </a:r>
                    </a:p>
                  </a:txBody>
                  <a:tcPr marL="57150" marR="142875" marT="57150" marB="5715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EFEFEF"/>
                    </a:solidFill>
                  </a:tcPr>
                </a:tc>
                <a:extLst>
                  <a:ext uri="{0D108BD9-81ED-4DB2-BD59-A6C34878D82A}">
                    <a16:rowId xmlns:a16="http://schemas.microsoft.com/office/drawing/2014/main" val="10006"/>
                  </a:ext>
                </a:extLst>
              </a:tr>
            </a:tbl>
          </a:graphicData>
        </a:graphic>
      </p:graphicFrame>
      <p:sp>
        <p:nvSpPr>
          <p:cNvPr id="4" name="Rectangle 1"/>
          <p:cNvSpPr>
            <a:spLocks noChangeArrowheads="1"/>
          </p:cNvSpPr>
          <p:nvPr/>
        </p:nvSpPr>
        <p:spPr bwMode="auto">
          <a:xfrm>
            <a:off x="1108840" y="1196098"/>
            <a:ext cx="10088070" cy="1200329"/>
          </a:xfrm>
          <a:prstGeom prst="rect">
            <a:avLst/>
          </a:prstGeom>
          <a:solidFill>
            <a:schemeClr val="bg2"/>
          </a:solidFill>
          <a:ln>
            <a:noFill/>
          </a:ln>
          <a:effec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zh-CN" altLang="zh-CN" sz="2600" b="1"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cs typeface="宋体" pitchFamily="2" charset="-122"/>
              </a:rPr>
              <a:t>animation: </a:t>
            </a:r>
            <a:r>
              <a:rPr kumimoji="0" lang="en-US" altLang="zh-CN" sz="2600" b="1"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cs typeface="宋体" pitchFamily="2" charset="-122"/>
              </a:rPr>
              <a:t> </a:t>
            </a:r>
            <a:r>
              <a:rPr kumimoji="0" lang="zh-CN" altLang="zh-CN" sz="2600" b="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cs typeface="宋体" pitchFamily="2" charset="-122"/>
              </a:rPr>
              <a:t>name </a:t>
            </a:r>
            <a:r>
              <a:rPr kumimoji="0" lang="en-US" altLang="zh-CN" sz="2600" b="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cs typeface="宋体" pitchFamily="2" charset="-122"/>
              </a:rPr>
              <a:t>  </a:t>
            </a:r>
            <a:r>
              <a:rPr kumimoji="0" lang="zh-CN" altLang="zh-CN" sz="2600" b="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cs typeface="宋体" pitchFamily="2" charset="-122"/>
              </a:rPr>
              <a:t>duration</a:t>
            </a:r>
            <a:r>
              <a:rPr kumimoji="0" lang="en-US" altLang="zh-CN" sz="2600" b="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cs typeface="宋体" pitchFamily="2" charset="-122"/>
              </a:rPr>
              <a:t>  </a:t>
            </a:r>
            <a:r>
              <a:rPr kumimoji="0" lang="zh-CN" altLang="zh-CN" sz="2600" b="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cs typeface="宋体" pitchFamily="2" charset="-122"/>
              </a:rPr>
              <a:t> timing-function </a:t>
            </a:r>
            <a:r>
              <a:rPr kumimoji="0" lang="en-US" altLang="zh-CN" sz="2600" b="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cs typeface="宋体" pitchFamily="2" charset="-122"/>
              </a:rPr>
              <a:t>   </a:t>
            </a:r>
            <a:r>
              <a:rPr kumimoji="0" lang="zh-CN" altLang="zh-CN" sz="2600" b="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cs typeface="宋体" pitchFamily="2" charset="-122"/>
              </a:rPr>
              <a:t>delay </a:t>
            </a:r>
            <a:r>
              <a:rPr kumimoji="0" lang="en-US" altLang="zh-CN" sz="2600" b="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cs typeface="宋体" pitchFamily="2" charset="-122"/>
              </a:rPr>
              <a:t>           </a:t>
            </a:r>
            <a:r>
              <a:rPr kumimoji="0" lang="zh-CN" altLang="zh-CN" sz="2600" b="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cs typeface="宋体" pitchFamily="2" charset="-122"/>
              </a:rPr>
              <a:t>iteration-count </a:t>
            </a:r>
            <a:r>
              <a:rPr kumimoji="0" lang="en-US" altLang="zh-CN" sz="2600" b="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cs typeface="宋体" pitchFamily="2" charset="-122"/>
              </a:rPr>
              <a:t>   </a:t>
            </a:r>
            <a:r>
              <a:rPr kumimoji="0" lang="zh-CN" altLang="zh-CN" sz="2600" b="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cs typeface="宋体" pitchFamily="2" charset="-122"/>
              </a:rPr>
              <a:t>direction; </a:t>
            </a:r>
          </a:p>
        </p:txBody>
      </p:sp>
    </p:spTree>
    <p:custDataLst>
      <p:tags r:id="rId1"/>
    </p:custDataLst>
    <p:extLst>
      <p:ext uri="{BB962C8B-B14F-4D97-AF65-F5344CB8AC3E}">
        <p14:creationId xmlns:p14="http://schemas.microsoft.com/office/powerpoint/2010/main" val="19285468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1"/>
          </p:nvPr>
        </p:nvSpPr>
        <p:spPr/>
        <p:txBody>
          <a:bodyPr/>
          <a:lstStyle/>
          <a:p>
            <a:r>
              <a:rPr lang="zh-CN" altLang="en-US" dirty="0">
                <a:sym typeface="+mn-ea"/>
              </a:rPr>
              <a:t>animation-iteration-count</a:t>
            </a:r>
            <a:endParaRPr lang="zh-CN" altLang="en-US" dirty="0"/>
          </a:p>
          <a:p>
            <a:endParaRPr lang="zh-CN" altLang="en-US" dirty="0"/>
          </a:p>
        </p:txBody>
      </p:sp>
      <p:sp>
        <p:nvSpPr>
          <p:cNvPr id="2" name="内容占位符 1"/>
          <p:cNvSpPr>
            <a:spLocks noGrp="1"/>
          </p:cNvSpPr>
          <p:nvPr>
            <p:ph sz="quarter" idx="10"/>
          </p:nvPr>
        </p:nvSpPr>
        <p:spPr/>
        <p:txBody>
          <a:bodyPr/>
          <a:lstStyle/>
          <a:p>
            <a:r>
              <a:rPr lang="zh-CN" altLang="en-US" dirty="0">
                <a:sym typeface="+mn-ea"/>
              </a:rPr>
              <a:t>animation-iteration-count 属性定义动画的</a:t>
            </a:r>
            <a:r>
              <a:rPr lang="zh-CN" altLang="en-US" dirty="0">
                <a:solidFill>
                  <a:srgbClr val="FF0000"/>
                </a:solidFill>
                <a:sym typeface="+mn-ea"/>
              </a:rPr>
              <a:t>播放次数</a:t>
            </a:r>
            <a:r>
              <a:rPr lang="zh-CN" altLang="en-US" dirty="0">
                <a:sym typeface="+mn-ea"/>
              </a:rPr>
              <a:t>。</a:t>
            </a:r>
          </a:p>
          <a:p>
            <a:endParaRPr lang="zh-CN" altLang="en-US" dirty="0">
              <a:latin typeface="微软雅黑" panose="020B0503020204020204" pitchFamily="34" charset="-122"/>
              <a:ea typeface="微软雅黑" panose="020B0503020204020204" pitchFamily="34" charset="-122"/>
            </a:endParaRPr>
          </a:p>
          <a:p>
            <a:endParaRPr lang="en-US" altLang="zh-CN" dirty="0"/>
          </a:p>
        </p:txBody>
      </p:sp>
      <p:graphicFrame>
        <p:nvGraphicFramePr>
          <p:cNvPr id="5" name="表格 4"/>
          <p:cNvGraphicFramePr>
            <a:graphicFrameLocks noGrp="1"/>
          </p:cNvGraphicFramePr>
          <p:nvPr>
            <p:extLst>
              <p:ext uri="{D42A27DB-BD31-4B8C-83A1-F6EECF244321}">
                <p14:modId xmlns:p14="http://schemas.microsoft.com/office/powerpoint/2010/main" val="2573680833"/>
              </p:ext>
            </p:extLst>
          </p:nvPr>
        </p:nvGraphicFramePr>
        <p:xfrm>
          <a:off x="1341822" y="2945130"/>
          <a:ext cx="7438323" cy="2083756"/>
        </p:xfrm>
        <a:graphic>
          <a:graphicData uri="http://schemas.openxmlformats.org/drawingml/2006/table">
            <a:tbl>
              <a:tblPr/>
              <a:tblGrid>
                <a:gridCol w="2008355">
                  <a:extLst>
                    <a:ext uri="{9D8B030D-6E8A-4147-A177-3AD203B41FA5}">
                      <a16:colId xmlns:a16="http://schemas.microsoft.com/office/drawing/2014/main" val="20000"/>
                    </a:ext>
                  </a:extLst>
                </a:gridCol>
                <a:gridCol w="5429968">
                  <a:extLst>
                    <a:ext uri="{9D8B030D-6E8A-4147-A177-3AD203B41FA5}">
                      <a16:colId xmlns:a16="http://schemas.microsoft.com/office/drawing/2014/main" val="20001"/>
                    </a:ext>
                  </a:extLst>
                </a:gridCol>
              </a:tblGrid>
              <a:tr h="461010">
                <a:tc>
                  <a:txBody>
                    <a:bodyPr/>
                    <a:lstStyle/>
                    <a:p>
                      <a:pPr algn="ctr" fontAlgn="base"/>
                      <a:r>
                        <a:rPr lang="zh-CN" altLang="en-US" sz="2800" b="1" dirty="0">
                          <a:solidFill>
                            <a:srgbClr val="000000"/>
                          </a:solidFill>
                          <a:effectLst/>
                          <a:latin typeface="微软雅黑" panose="020B0503020204020204" pitchFamily="34" charset="-122"/>
                          <a:ea typeface="微软雅黑" panose="020B0503020204020204" pitchFamily="34" charset="-122"/>
                        </a:rPr>
                        <a:t>值</a:t>
                      </a:r>
                    </a:p>
                  </a:txBody>
                  <a:tcPr marL="57150" marR="142875" marT="47625" marB="47625"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D5D5D5"/>
                    </a:solidFill>
                  </a:tcPr>
                </a:tc>
                <a:tc>
                  <a:txBody>
                    <a:bodyPr/>
                    <a:lstStyle/>
                    <a:p>
                      <a:pPr algn="ctr" fontAlgn="base"/>
                      <a:r>
                        <a:rPr lang="zh-CN" altLang="en-US" sz="2800" b="1" dirty="0">
                          <a:solidFill>
                            <a:srgbClr val="000000"/>
                          </a:solidFill>
                          <a:effectLst/>
                          <a:latin typeface="微软雅黑" panose="020B0503020204020204" pitchFamily="34" charset="-122"/>
                          <a:ea typeface="微软雅黑" panose="020B0503020204020204" pitchFamily="34" charset="-122"/>
                        </a:rPr>
                        <a:t>描述</a:t>
                      </a:r>
                    </a:p>
                  </a:txBody>
                  <a:tcPr marL="57150" marR="142875" marT="47625" marB="47625"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D5D5D5"/>
                    </a:solidFill>
                  </a:tcPr>
                </a:tc>
                <a:extLst>
                  <a:ext uri="{0D108BD9-81ED-4DB2-BD59-A6C34878D82A}">
                    <a16:rowId xmlns:a16="http://schemas.microsoft.com/office/drawing/2014/main" val="10000"/>
                  </a:ext>
                </a:extLst>
              </a:tr>
              <a:tr h="754263">
                <a:tc>
                  <a:txBody>
                    <a:bodyPr/>
                    <a:lstStyle/>
                    <a:p>
                      <a:pPr fontAlgn="t"/>
                      <a:r>
                        <a:rPr lang="en-US" sz="2400" dirty="0">
                          <a:solidFill>
                            <a:srgbClr val="000000"/>
                          </a:solidFill>
                          <a:effectLst/>
                          <a:latin typeface="微软雅黑" panose="020B0503020204020204" pitchFamily="34" charset="-122"/>
                          <a:ea typeface="微软雅黑" panose="020B0503020204020204" pitchFamily="34" charset="-122"/>
                        </a:rPr>
                        <a:t> n</a:t>
                      </a:r>
                    </a:p>
                  </a:txBody>
                  <a:tcPr marL="57150" marR="142875" marT="57150" marB="5715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EFEFEF"/>
                    </a:solidFill>
                  </a:tcPr>
                </a:tc>
                <a:tc>
                  <a:txBody>
                    <a:bodyPr/>
                    <a:lstStyle/>
                    <a:p>
                      <a:pPr fontAlgn="t"/>
                      <a:r>
                        <a:rPr lang="zh-CN" altLang="en-US" sz="2400" dirty="0">
                          <a:solidFill>
                            <a:srgbClr val="000000"/>
                          </a:solidFill>
                          <a:effectLst/>
                          <a:latin typeface="微软雅黑" panose="020B0503020204020204" pitchFamily="34" charset="-122"/>
                          <a:ea typeface="微软雅黑" panose="020B0503020204020204" pitchFamily="34" charset="-122"/>
                        </a:rPr>
                        <a:t>定义动画播放次数的数值，默认为</a:t>
                      </a:r>
                      <a:r>
                        <a:rPr lang="en-US" altLang="zh-CN" sz="2400" dirty="0">
                          <a:solidFill>
                            <a:srgbClr val="000000"/>
                          </a:solidFill>
                          <a:effectLst/>
                          <a:latin typeface="微软雅黑" panose="020B0503020204020204" pitchFamily="34" charset="-122"/>
                          <a:ea typeface="微软雅黑" panose="020B0503020204020204" pitchFamily="34" charset="-122"/>
                        </a:rPr>
                        <a:t>1</a:t>
                      </a:r>
                      <a:endParaRPr lang="zh-CN" altLang="en-US" sz="2400" dirty="0">
                        <a:solidFill>
                          <a:srgbClr val="000000"/>
                        </a:solidFill>
                        <a:effectLst/>
                        <a:latin typeface="微软雅黑" panose="020B0503020204020204" pitchFamily="34" charset="-122"/>
                        <a:ea typeface="微软雅黑" panose="020B0503020204020204" pitchFamily="34" charset="-122"/>
                      </a:endParaRPr>
                    </a:p>
                  </a:txBody>
                  <a:tcPr marL="57150" marR="142875" marT="57150" marB="5715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EFEFEF"/>
                    </a:solidFill>
                  </a:tcPr>
                </a:tc>
                <a:extLst>
                  <a:ext uri="{0D108BD9-81ED-4DB2-BD59-A6C34878D82A}">
                    <a16:rowId xmlns:a16="http://schemas.microsoft.com/office/drawing/2014/main" val="10001"/>
                  </a:ext>
                </a:extLst>
              </a:tr>
              <a:tr h="807523">
                <a:tc>
                  <a:txBody>
                    <a:bodyPr/>
                    <a:lstStyle/>
                    <a:p>
                      <a:pPr fontAlgn="t"/>
                      <a:r>
                        <a:rPr lang="en-US" sz="2400" dirty="0">
                          <a:solidFill>
                            <a:srgbClr val="000000"/>
                          </a:solidFill>
                          <a:effectLst/>
                          <a:latin typeface="微软雅黑" panose="020B0503020204020204" pitchFamily="34" charset="-122"/>
                          <a:ea typeface="微软雅黑" panose="020B0503020204020204" pitchFamily="34" charset="-122"/>
                        </a:rPr>
                        <a:t> infinite</a:t>
                      </a:r>
                    </a:p>
                  </a:txBody>
                  <a:tcPr marL="57150" marR="142875" marT="57150" marB="5715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EFEFEF"/>
                    </a:solidFill>
                  </a:tcPr>
                </a:tc>
                <a:tc>
                  <a:txBody>
                    <a:bodyPr/>
                    <a:lstStyle/>
                    <a:p>
                      <a:pPr fontAlgn="t"/>
                      <a:r>
                        <a:rPr lang="zh-CN" altLang="en-US" sz="2400" dirty="0">
                          <a:solidFill>
                            <a:srgbClr val="000000"/>
                          </a:solidFill>
                          <a:effectLst/>
                          <a:latin typeface="微软雅黑" panose="020B0503020204020204" pitchFamily="34" charset="-122"/>
                          <a:ea typeface="微软雅黑" panose="020B0503020204020204" pitchFamily="34" charset="-122"/>
                        </a:rPr>
                        <a:t>规定动画应该无限次播放。</a:t>
                      </a:r>
                    </a:p>
                  </a:txBody>
                  <a:tcPr marL="57150" marR="142875" marT="57150" marB="5715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EFEFEF"/>
                    </a:solidFill>
                  </a:tcPr>
                </a:tc>
                <a:extLst>
                  <a:ext uri="{0D108BD9-81ED-4DB2-BD59-A6C34878D82A}">
                    <a16:rowId xmlns:a16="http://schemas.microsoft.com/office/drawing/2014/main" val="10002"/>
                  </a:ext>
                </a:extLst>
              </a:tr>
            </a:tbl>
          </a:graphicData>
        </a:graphic>
      </p:graphicFrame>
      <p:sp>
        <p:nvSpPr>
          <p:cNvPr id="6" name="Rectangle 1"/>
          <p:cNvSpPr>
            <a:spLocks noChangeArrowheads="1"/>
          </p:cNvSpPr>
          <p:nvPr/>
        </p:nvSpPr>
        <p:spPr bwMode="auto">
          <a:xfrm>
            <a:off x="1327332" y="2081334"/>
            <a:ext cx="7452814" cy="600164"/>
          </a:xfrm>
          <a:prstGeom prst="rect">
            <a:avLst/>
          </a:prstGeom>
          <a:solidFill>
            <a:schemeClr val="bg2"/>
          </a:solidFill>
          <a:ln>
            <a:noFill/>
          </a:ln>
          <a:effectLst/>
        </p:spPr>
        <p:txBody>
          <a:bodyPr vert="horz" wrap="square" lIns="0" tIns="0" rIns="0" bIns="0" numCol="1" anchor="ctr" anchorCtr="0" compatLnSpc="1">
            <a:prstTxWarp prst="textNoShape">
              <a:avLst/>
            </a:prstTxWarp>
            <a:spAutoFit/>
          </a:bodyPr>
          <a:lstStyle/>
          <a:p>
            <a:pPr lvl="0" eaLnBrk="0" hangingPunct="0">
              <a:lnSpc>
                <a:spcPct val="150000"/>
              </a:lnSpc>
            </a:pPr>
            <a:r>
              <a:rPr lang="en-US" altLang="zh-CN" sz="2600" b="1" dirty="0">
                <a:solidFill>
                  <a:srgbClr val="000000"/>
                </a:solidFill>
                <a:latin typeface="微软雅黑" panose="020B0503020204020204" pitchFamily="34" charset="-122"/>
                <a:cs typeface="宋体" pitchFamily="2" charset="-122"/>
              </a:rPr>
              <a:t>animation-iteration-count : </a:t>
            </a:r>
            <a:r>
              <a:rPr lang="en-US" altLang="zh-CN" sz="2600" dirty="0">
                <a:solidFill>
                  <a:srgbClr val="000000"/>
                </a:solidFill>
                <a:latin typeface="微软雅黑" panose="020B0503020204020204" pitchFamily="34" charset="-122"/>
                <a:cs typeface="宋体" pitchFamily="2" charset="-122"/>
              </a:rPr>
              <a:t>n  |  infinite; </a:t>
            </a:r>
          </a:p>
        </p:txBody>
      </p:sp>
      <p:sp>
        <p:nvSpPr>
          <p:cNvPr id="7" name="矩形 6"/>
          <p:cNvSpPr/>
          <p:nvPr/>
        </p:nvSpPr>
        <p:spPr>
          <a:xfrm>
            <a:off x="7608693" y="5796774"/>
            <a:ext cx="2585964" cy="523220"/>
          </a:xfrm>
          <a:prstGeom prst="rect">
            <a:avLst/>
          </a:prstGeom>
        </p:spPr>
        <p:txBody>
          <a:bodyPr wrap="none">
            <a:spAutoFit/>
          </a:bodyPr>
          <a:lstStyle/>
          <a:p>
            <a:r>
              <a:rPr lang="en-US" altLang="zh-CN" sz="2800" dirty="0">
                <a:solidFill>
                  <a:srgbClr val="000000"/>
                </a:solidFill>
              </a:rPr>
              <a:t>demo17-8.html</a:t>
            </a:r>
            <a:endParaRPr lang="zh-CN" altLang="en-US" sz="2800" dirty="0">
              <a:solidFill>
                <a:srgbClr val="000000"/>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8" name="Rectangle 10"/>
          <p:cNvSpPr>
            <a:spLocks noGrp="1" noChangeArrowheads="1"/>
          </p:cNvSpPr>
          <p:nvPr>
            <p:ph type="title"/>
            <p:custDataLst>
              <p:tags r:id="rId2"/>
            </p:custDataLst>
          </p:nvPr>
        </p:nvSpPr>
        <p:spPr/>
        <p:txBody>
          <a:bodyPr>
            <a:normAutofit/>
          </a:bodyPr>
          <a:lstStyle/>
          <a:p>
            <a:r>
              <a:rPr lang="zh-CN" altLang="en-US" sz="4000" dirty="0"/>
              <a:t>实现多个属性值同时改变的动画</a:t>
            </a:r>
            <a:endParaRPr lang="en-US" altLang="zh-CN" sz="4000" dirty="0"/>
          </a:p>
        </p:txBody>
      </p:sp>
      <p:sp>
        <p:nvSpPr>
          <p:cNvPr id="6" name="文本框 5"/>
          <p:cNvSpPr txBox="1"/>
          <p:nvPr/>
        </p:nvSpPr>
        <p:spPr>
          <a:xfrm>
            <a:off x="728664" y="1157287"/>
            <a:ext cx="9458324" cy="1092607"/>
          </a:xfrm>
          <a:prstGeom prst="rect">
            <a:avLst/>
          </a:prstGeom>
          <a:noFill/>
        </p:spPr>
        <p:txBody>
          <a:bodyPr wrap="square" rtlCol="0">
            <a:spAutoFit/>
          </a:bodyPr>
          <a:lstStyle/>
          <a:p>
            <a:pPr>
              <a:lnSpc>
                <a:spcPts val="3880"/>
              </a:lnSpc>
              <a:spcBef>
                <a:spcPts val="300"/>
              </a:spcBef>
              <a:spcAft>
                <a:spcPts val="300"/>
              </a:spcAft>
            </a:pPr>
            <a:r>
              <a:rPr lang="zh-CN" altLang="en-US" sz="2600" dirty="0">
                <a:solidFill>
                  <a:srgbClr val="000000"/>
                </a:solidFill>
                <a:latin typeface="微软雅黑" panose="020B0503020204020204" pitchFamily="34" charset="-122"/>
                <a:ea typeface="微软雅黑" panose="020B0503020204020204" pitchFamily="34" charset="-122"/>
              </a:rPr>
              <a:t>在各关键帧中同时指定多个属性值可以实现多个属性值同时改变的动画。</a:t>
            </a:r>
            <a:endParaRPr lang="en-US" altLang="zh-CN" sz="2600" dirty="0">
              <a:solidFill>
                <a:srgbClr val="000000"/>
              </a:solidFill>
              <a:latin typeface="微软雅黑" panose="020B0503020204020204" pitchFamily="34" charset="-122"/>
              <a:ea typeface="微软雅黑" panose="020B0503020204020204" pitchFamily="34" charset="-122"/>
            </a:endParaRPr>
          </a:p>
        </p:txBody>
      </p:sp>
      <p:sp>
        <p:nvSpPr>
          <p:cNvPr id="7" name="矩形 6"/>
          <p:cNvSpPr/>
          <p:nvPr/>
        </p:nvSpPr>
        <p:spPr>
          <a:xfrm>
            <a:off x="6943797" y="5246459"/>
            <a:ext cx="2585964" cy="523220"/>
          </a:xfrm>
          <a:prstGeom prst="rect">
            <a:avLst/>
          </a:prstGeom>
        </p:spPr>
        <p:txBody>
          <a:bodyPr wrap="none">
            <a:spAutoFit/>
          </a:bodyPr>
          <a:lstStyle/>
          <a:p>
            <a:r>
              <a:rPr lang="en-US" altLang="zh-CN" sz="2800" dirty="0">
                <a:solidFill>
                  <a:srgbClr val="000000"/>
                </a:solidFill>
              </a:rPr>
              <a:t>demo17-9.html</a:t>
            </a:r>
            <a:endParaRPr lang="zh-CN" altLang="en-US" sz="2800" dirty="0">
              <a:solidFill>
                <a:srgbClr val="000000"/>
              </a:solidFill>
            </a:endParaRPr>
          </a:p>
        </p:txBody>
      </p:sp>
      <p:pic>
        <p:nvPicPr>
          <p:cNvPr id="2" name="图片 1"/>
          <p:cNvPicPr>
            <a:picLocks noChangeAspect="1"/>
          </p:cNvPicPr>
          <p:nvPr/>
        </p:nvPicPr>
        <p:blipFill>
          <a:blip r:embed="rId5"/>
          <a:stretch>
            <a:fillRect/>
          </a:stretch>
        </p:blipFill>
        <p:spPr>
          <a:xfrm>
            <a:off x="876640" y="2543206"/>
            <a:ext cx="8308902" cy="785781"/>
          </a:xfrm>
          <a:prstGeom prst="rect">
            <a:avLst/>
          </a:prstGeom>
        </p:spPr>
      </p:pic>
      <p:pic>
        <p:nvPicPr>
          <p:cNvPr id="3" name="图片 2"/>
          <p:cNvPicPr>
            <a:picLocks noChangeAspect="1"/>
          </p:cNvPicPr>
          <p:nvPr/>
        </p:nvPicPr>
        <p:blipFill>
          <a:blip r:embed="rId6"/>
          <a:stretch>
            <a:fillRect/>
          </a:stretch>
        </p:blipFill>
        <p:spPr>
          <a:xfrm>
            <a:off x="1005227" y="3622299"/>
            <a:ext cx="7610136" cy="1211632"/>
          </a:xfrm>
          <a:prstGeom prst="rect">
            <a:avLst/>
          </a:prstGeom>
        </p:spPr>
      </p:pic>
    </p:spTree>
    <p:custDataLst>
      <p:tags r:id="rId1"/>
    </p:custDataLst>
    <p:extLst>
      <p:ext uri="{BB962C8B-B14F-4D97-AF65-F5344CB8AC3E}">
        <p14:creationId xmlns:p14="http://schemas.microsoft.com/office/powerpoint/2010/main" val="12381798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1"/>
          </p:nvPr>
        </p:nvSpPr>
        <p:spPr/>
        <p:txBody>
          <a:bodyPr/>
          <a:lstStyle/>
          <a:p>
            <a:r>
              <a:rPr lang="zh-CN" altLang="en-US">
                <a:sym typeface="+mn-ea"/>
              </a:rPr>
              <a:t>练习 </a:t>
            </a:r>
          </a:p>
          <a:p>
            <a:endParaRPr lang="zh-CN" altLang="en-US">
              <a:sym typeface="+mn-ea"/>
            </a:endParaRPr>
          </a:p>
        </p:txBody>
      </p:sp>
      <p:pic>
        <p:nvPicPr>
          <p:cNvPr id="4" name="图片 3" descr="GIF"/>
          <p:cNvPicPr>
            <a:picLocks noChangeAspect="1"/>
          </p:cNvPicPr>
          <p:nvPr/>
        </p:nvPicPr>
        <p:blipFill>
          <a:blip r:embed="rId2"/>
          <a:stretch>
            <a:fillRect/>
          </a:stretch>
        </p:blipFill>
        <p:spPr>
          <a:xfrm>
            <a:off x="1264920" y="1056640"/>
            <a:ext cx="8958580" cy="5072380"/>
          </a:xfrm>
          <a:prstGeom prst="rect">
            <a:avLst/>
          </a:prstGeom>
        </p:spPr>
      </p:pic>
      <p:sp>
        <p:nvSpPr>
          <p:cNvPr id="5" name="矩形 4"/>
          <p:cNvSpPr/>
          <p:nvPr/>
        </p:nvSpPr>
        <p:spPr>
          <a:xfrm>
            <a:off x="8401056" y="6068070"/>
            <a:ext cx="2786340" cy="523220"/>
          </a:xfrm>
          <a:prstGeom prst="rect">
            <a:avLst/>
          </a:prstGeom>
        </p:spPr>
        <p:txBody>
          <a:bodyPr wrap="none">
            <a:spAutoFit/>
          </a:bodyPr>
          <a:lstStyle/>
          <a:p>
            <a:r>
              <a:rPr lang="en-US" altLang="zh-CN" sz="2800" dirty="0">
                <a:solidFill>
                  <a:srgbClr val="000000"/>
                </a:solidFill>
              </a:rPr>
              <a:t>demo17-10.html</a:t>
            </a:r>
            <a:endParaRPr lang="zh-CN" altLang="en-US" sz="2800" dirty="0">
              <a:solidFill>
                <a:srgbClr val="000000"/>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平行四边形 2"/>
          <p:cNvSpPr>
            <a:spLocks noChangeArrowheads="1"/>
          </p:cNvSpPr>
          <p:nvPr>
            <p:custDataLst>
              <p:tags r:id="rId2"/>
            </p:custDataLst>
          </p:nvPr>
        </p:nvSpPr>
        <p:spPr bwMode="auto">
          <a:xfrm>
            <a:off x="2159000" y="2451100"/>
            <a:ext cx="4889500" cy="957263"/>
          </a:xfrm>
          <a:prstGeom prst="parallelogram">
            <a:avLst>
              <a:gd name="adj" fmla="val 30529"/>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orm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algn="ctr" eaLnBrk="1" hangingPunct="1"/>
            <a:r>
              <a:rPr lang="en-US" sz="4800" b="1">
                <a:solidFill>
                  <a:srgbClr val="FFFFFF"/>
                </a:solidFill>
                <a:latin typeface="+mj-lt"/>
                <a:ea typeface="+mj-ea"/>
                <a:cs typeface="+mj-cs"/>
              </a:rPr>
              <a:t>THANKYOU</a:t>
            </a:r>
          </a:p>
        </p:txBody>
      </p:sp>
    </p:spTree>
    <p:custDataLst>
      <p:tags r:id="rId1"/>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custDataLst>
              <p:tags r:id="rId2"/>
            </p:custDataLst>
          </p:nvPr>
        </p:nvGrpSpPr>
        <p:grpSpPr>
          <a:xfrm>
            <a:off x="1706562" y="2314578"/>
            <a:ext cx="8737600" cy="1314449"/>
            <a:chOff x="1849438" y="1833564"/>
            <a:chExt cx="5793551" cy="1314449"/>
          </a:xfrm>
        </p:grpSpPr>
        <p:sp>
          <p:nvSpPr>
            <p:cNvPr id="6146" name="MH_Number_1"/>
            <p:cNvSpPr>
              <a:spLocks noChangeArrowheads="1"/>
            </p:cNvSpPr>
            <p:nvPr>
              <p:custDataLst>
                <p:tags r:id="rId3"/>
              </p:custDataLst>
            </p:nvPr>
          </p:nvSpPr>
          <p:spPr bwMode="auto">
            <a:xfrm>
              <a:off x="1849438" y="1833564"/>
              <a:ext cx="1200150" cy="1314449"/>
            </a:xfrm>
            <a:prstGeom prst="homePlate">
              <a:avLst>
                <a:gd name="adj" fmla="val 50002"/>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36000" tIns="0" rIns="0" bIns="0" anchor="ctr">
              <a:no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algn="ctr" eaLnBrk="1" hangingPunct="1"/>
              <a:r>
                <a:rPr lang="en-US" altLang="zh-CN" sz="7200" b="1" dirty="0">
                  <a:solidFill>
                    <a:srgbClr val="FFFFFF"/>
                  </a:solidFill>
                  <a:latin typeface="+mn-lt"/>
                  <a:ea typeface="+mn-ea"/>
                </a:rPr>
                <a:t>0</a:t>
              </a:r>
              <a:r>
                <a:rPr lang="en-US" sz="7200" b="1" dirty="0">
                  <a:solidFill>
                    <a:srgbClr val="FFFFFF"/>
                  </a:solidFill>
                  <a:latin typeface="+mn-lt"/>
                  <a:ea typeface="+mn-ea"/>
                </a:rPr>
                <a:t>1</a:t>
              </a:r>
            </a:p>
          </p:txBody>
        </p:sp>
        <p:sp>
          <p:nvSpPr>
            <p:cNvPr id="6147" name="MH_Entry_1"/>
            <p:cNvSpPr txBox="1">
              <a:spLocks noChangeArrowheads="1"/>
            </p:cNvSpPr>
            <p:nvPr>
              <p:custDataLst>
                <p:tags r:id="rId4"/>
              </p:custDataLst>
            </p:nvPr>
          </p:nvSpPr>
          <p:spPr bwMode="auto">
            <a:xfrm>
              <a:off x="3197989" y="2117725"/>
              <a:ext cx="4445000" cy="746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44000" anchor="ctr">
              <a:noAutofit/>
            </a:bodyPr>
            <a:lstStyle>
              <a:lvl1pPr algn="just">
                <a:lnSpc>
                  <a:spcPct val="110000"/>
                </a:lnSpc>
                <a:spcBef>
                  <a:spcPts val="1800"/>
                </a:spcBef>
                <a:buClr>
                  <a:srgbClr val="963B22"/>
                </a:buClr>
                <a:buSzPct val="100000"/>
                <a:buBlip>
                  <a:blip r:embed="rId7"/>
                </a:buBlip>
                <a:defRPr sz="2400">
                  <a:solidFill>
                    <a:srgbClr val="50820E"/>
                  </a:solidFill>
                  <a:latin typeface="Arial" panose="020B0604020202020204" pitchFamily="34" charset="0"/>
                  <a:ea typeface="黑体" panose="02010609060101010101" pitchFamily="49" charset="-122"/>
                </a:defRPr>
              </a:lvl1pPr>
              <a:lvl2pPr marL="742950" indent="-742950" algn="just">
                <a:lnSpc>
                  <a:spcPct val="130000"/>
                </a:lnSpc>
                <a:spcAft>
                  <a:spcPts val="600"/>
                </a:spcAft>
                <a:buClr>
                  <a:srgbClr val="D5E89A"/>
                </a:buClr>
                <a:buFont typeface="幼圆" panose="02010509060101010101" pitchFamily="49" charset="-122"/>
                <a:buChar char=" "/>
                <a:defRPr sz="2000">
                  <a:solidFill>
                    <a:srgbClr val="7D7D7D"/>
                  </a:solidFill>
                  <a:latin typeface="Arial" panose="020B0604020202020204" pitchFamily="34" charset="0"/>
                  <a:ea typeface="黑体" panose="02010609060101010101" pitchFamily="49" charset="-122"/>
                </a:defRPr>
              </a:lvl2pPr>
              <a:lvl3pPr marL="1143000" indent="-228600">
                <a:lnSpc>
                  <a:spcPct val="90000"/>
                </a:lnSpc>
                <a:spcBef>
                  <a:spcPts val="500"/>
                </a:spcBef>
                <a:buChar char="•"/>
                <a:defRPr sz="2000">
                  <a:solidFill>
                    <a:schemeClr val="tx1"/>
                  </a:solidFill>
                  <a:latin typeface="Calibri" panose="020F0502020204030204" charset="0"/>
                  <a:ea typeface="幼圆" panose="02010509060101010101" pitchFamily="49" charset="-122"/>
                </a:defRPr>
              </a:lvl3pPr>
              <a:lvl4pPr marL="1600200" indent="-228600">
                <a:lnSpc>
                  <a:spcPct val="90000"/>
                </a:lnSpc>
                <a:spcBef>
                  <a:spcPts val="500"/>
                </a:spcBef>
                <a:buChar char="•"/>
                <a:defRPr>
                  <a:solidFill>
                    <a:schemeClr val="tx1"/>
                  </a:solidFill>
                  <a:latin typeface="Calibri" panose="020F0502020204030204" charset="0"/>
                  <a:ea typeface="幼圆" panose="02010509060101010101" pitchFamily="49" charset="-122"/>
                </a:defRPr>
              </a:lvl4pPr>
              <a:lvl5pPr marL="2057400" indent="-228600">
                <a:lnSpc>
                  <a:spcPct val="90000"/>
                </a:lnSpc>
                <a:spcBef>
                  <a:spcPts val="500"/>
                </a:spcBef>
                <a:buChar char="•"/>
                <a:defRPr>
                  <a:solidFill>
                    <a:schemeClr val="tx1"/>
                  </a:solidFill>
                  <a:latin typeface="Calibri" panose="020F0502020204030204" charset="0"/>
                  <a:ea typeface="幼圆" panose="02010509060101010101" pitchFamily="49"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幼圆" panose="02010509060101010101" pitchFamily="49"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幼圆" panose="02010509060101010101" pitchFamily="49"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幼圆" panose="02010509060101010101" pitchFamily="49"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幼圆" panose="02010509060101010101" pitchFamily="49" charset="-122"/>
                </a:defRPr>
              </a:lvl9pPr>
            </a:lstStyle>
            <a:p>
              <a:pPr eaLnBrk="1" hangingPunct="1">
                <a:lnSpc>
                  <a:spcPct val="120000"/>
                </a:lnSpc>
                <a:spcBef>
                  <a:spcPct val="0"/>
                </a:spcBef>
                <a:buFontTx/>
                <a:buNone/>
              </a:pPr>
              <a:r>
                <a:rPr lang="zh-CN" sz="4800" dirty="0">
                  <a:solidFill>
                    <a:schemeClr val="tx1"/>
                  </a:solidFill>
                  <a:latin typeface="微软雅黑" panose="020B0503020204020204" pitchFamily="34" charset="-122"/>
                  <a:ea typeface="微软雅黑" panose="020B0503020204020204" pitchFamily="34" charset="-122"/>
                </a:rPr>
                <a:t>过渡</a:t>
              </a:r>
            </a:p>
          </p:txBody>
        </p:sp>
      </p:grpSp>
      <p:sp>
        <p:nvSpPr>
          <p:cNvPr id="2" name="文本框 1"/>
          <p:cNvSpPr txBox="1"/>
          <p:nvPr/>
        </p:nvSpPr>
        <p:spPr>
          <a:xfrm>
            <a:off x="405393" y="547680"/>
            <a:ext cx="8067696" cy="792363"/>
          </a:xfrm>
          <a:prstGeom prst="rect">
            <a:avLst/>
          </a:prstGeom>
          <a:solidFill>
            <a:schemeClr val="bg1"/>
          </a:solidFill>
        </p:spPr>
        <p:txBody>
          <a:bodyPr wrap="square" rtlCol="0">
            <a:spAutoFit/>
          </a:bodyPr>
          <a:lstStyle/>
          <a:p>
            <a:endParaRPr lang="zh-CN" altLang="en-US" dirty="0"/>
          </a:p>
        </p:txBody>
      </p:sp>
    </p:spTree>
    <p:custDataLst>
      <p:tags r:id="rId1"/>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1"/>
          </p:nvPr>
        </p:nvSpPr>
        <p:spPr/>
        <p:txBody>
          <a:bodyPr/>
          <a:lstStyle/>
          <a:p>
            <a:r>
              <a:rPr>
                <a:sym typeface="+mn-ea"/>
              </a:rPr>
              <a:t>transition</a:t>
            </a:r>
          </a:p>
        </p:txBody>
      </p:sp>
      <p:sp>
        <p:nvSpPr>
          <p:cNvPr id="2" name="内容占位符 1"/>
          <p:cNvSpPr>
            <a:spLocks noGrp="1"/>
          </p:cNvSpPr>
          <p:nvPr>
            <p:ph sz="quarter" idx="10"/>
          </p:nvPr>
        </p:nvSpPr>
        <p:spPr/>
        <p:txBody>
          <a:bodyPr/>
          <a:lstStyle/>
          <a:p>
            <a:r>
              <a:rPr lang="zh-CN" altLang="en-US" dirty="0">
                <a:sym typeface="+mn-ea"/>
              </a:rPr>
              <a:t>CSS</a:t>
            </a:r>
            <a:r>
              <a:rPr lang="en-US" altLang="zh-CN" dirty="0">
                <a:sym typeface="+mn-ea"/>
              </a:rPr>
              <a:t>3</a:t>
            </a:r>
            <a:r>
              <a:rPr lang="zh-CN" altLang="en-US" dirty="0">
                <a:sym typeface="+mn-ea"/>
              </a:rPr>
              <a:t> transform 属性所实现的元素变形，呈现的仅仅是一个“</a:t>
            </a:r>
            <a:r>
              <a:rPr lang="zh-CN" altLang="en-US" dirty="0">
                <a:solidFill>
                  <a:srgbClr val="FF0000"/>
                </a:solidFill>
                <a:sym typeface="+mn-ea"/>
              </a:rPr>
              <a:t>结果</a:t>
            </a:r>
            <a:r>
              <a:rPr lang="zh-CN" altLang="en-US" dirty="0">
                <a:sym typeface="+mn-ea"/>
              </a:rPr>
              <a:t>”，而 transition 呈现的是一种过渡“</a:t>
            </a:r>
            <a:r>
              <a:rPr lang="zh-CN" altLang="en-US" dirty="0">
                <a:solidFill>
                  <a:srgbClr val="FF0000"/>
                </a:solidFill>
                <a:sym typeface="+mn-ea"/>
              </a:rPr>
              <a:t>过程</a:t>
            </a:r>
            <a:r>
              <a:rPr lang="zh-CN" altLang="en-US" dirty="0">
                <a:sym typeface="+mn-ea"/>
              </a:rPr>
              <a:t>”，即一种动画转换过程，如渐显、渐隐、动画快慢等。</a:t>
            </a:r>
            <a:endParaRPr lang="zh-CN" altLang="en-US" dirty="0">
              <a:latin typeface="微软雅黑" panose="020B0503020204020204" pitchFamily="34" charset="-122"/>
              <a:ea typeface="微软雅黑" panose="020B0503020204020204" pitchFamily="34" charset="-122"/>
            </a:endParaRPr>
          </a:p>
          <a:p>
            <a:pPr>
              <a:lnSpc>
                <a:spcPct val="150000"/>
              </a:lnSpc>
            </a:pPr>
            <a:r>
              <a:rPr lang="en-US" altLang="zh-CN" b="1" dirty="0">
                <a:solidFill>
                  <a:srgbClr val="006600"/>
                </a:solidFill>
              </a:rPr>
              <a:t>transition </a:t>
            </a:r>
            <a:r>
              <a:rPr lang="zh-CN" altLang="en-US" dirty="0"/>
              <a:t>通过将元素的</a:t>
            </a:r>
            <a:r>
              <a:rPr lang="zh-CN" altLang="en-US" dirty="0">
                <a:solidFill>
                  <a:srgbClr val="FF0000"/>
                </a:solidFill>
              </a:rPr>
              <a:t>某个属性</a:t>
            </a:r>
            <a:r>
              <a:rPr lang="zh-CN" altLang="en-US" dirty="0">
                <a:solidFill>
                  <a:srgbClr val="0000FF"/>
                </a:solidFill>
              </a:rPr>
              <a:t>从一个属性值</a:t>
            </a:r>
            <a:r>
              <a:rPr lang="zh-CN" altLang="en-US" dirty="0"/>
              <a:t>在指定的时间内平滑</a:t>
            </a:r>
            <a:r>
              <a:rPr lang="zh-CN" altLang="en-US" dirty="0">
                <a:solidFill>
                  <a:srgbClr val="0000FF"/>
                </a:solidFill>
              </a:rPr>
              <a:t>过渡到另一个属性值</a:t>
            </a:r>
            <a:r>
              <a:rPr lang="zh-CN" altLang="en-US" dirty="0"/>
              <a:t>来实现动画功能。</a:t>
            </a:r>
          </a:p>
          <a:p>
            <a:pPr fontAlgn="auto">
              <a:lnSpc>
                <a:spcPct val="150000"/>
              </a:lnSpc>
            </a:pPr>
            <a:endParaRPr lang="zh-CN" altLang="en-US" dirty="0">
              <a:latin typeface="微软雅黑" panose="020B0503020204020204" pitchFamily="34" charset="-122"/>
              <a:ea typeface="微软雅黑" panose="020B0503020204020204" pitchFamily="34" charset="-122"/>
            </a:endParaRPr>
          </a:p>
          <a:p>
            <a:endParaRPr lang="en-US" altLang="zh-C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custDataLst>
              <p:tags r:id="rId2"/>
            </p:custDataLst>
          </p:nvPr>
        </p:nvSpPr>
        <p:spPr/>
        <p:txBody>
          <a:bodyPr>
            <a:normAutofit/>
          </a:bodyPr>
          <a:lstStyle/>
          <a:p>
            <a:r>
              <a:rPr lang="zh-CN" altLang="en-US" sz="4000" dirty="0"/>
              <a:t>语法</a:t>
            </a:r>
          </a:p>
        </p:txBody>
      </p:sp>
      <p:graphicFrame>
        <p:nvGraphicFramePr>
          <p:cNvPr id="3" name="表格 2"/>
          <p:cNvGraphicFramePr>
            <a:graphicFrameLocks noGrp="1"/>
          </p:cNvGraphicFramePr>
          <p:nvPr>
            <p:extLst>
              <p:ext uri="{D42A27DB-BD31-4B8C-83A1-F6EECF244321}">
                <p14:modId xmlns:p14="http://schemas.microsoft.com/office/powerpoint/2010/main" val="3471205839"/>
              </p:ext>
            </p:extLst>
          </p:nvPr>
        </p:nvGraphicFramePr>
        <p:xfrm>
          <a:off x="837591" y="1702636"/>
          <a:ext cx="10156653" cy="3369009"/>
        </p:xfrm>
        <a:graphic>
          <a:graphicData uri="http://schemas.openxmlformats.org/drawingml/2006/table">
            <a:tbl>
              <a:tblPr/>
              <a:tblGrid>
                <a:gridCol w="3889782">
                  <a:extLst>
                    <a:ext uri="{9D8B030D-6E8A-4147-A177-3AD203B41FA5}">
                      <a16:colId xmlns:a16="http://schemas.microsoft.com/office/drawing/2014/main" val="20000"/>
                    </a:ext>
                  </a:extLst>
                </a:gridCol>
                <a:gridCol w="6266871">
                  <a:extLst>
                    <a:ext uri="{9D8B030D-6E8A-4147-A177-3AD203B41FA5}">
                      <a16:colId xmlns:a16="http://schemas.microsoft.com/office/drawing/2014/main" val="20001"/>
                    </a:ext>
                  </a:extLst>
                </a:gridCol>
              </a:tblGrid>
              <a:tr h="468647">
                <a:tc>
                  <a:txBody>
                    <a:bodyPr/>
                    <a:lstStyle/>
                    <a:p>
                      <a:pPr algn="ctr" fontAlgn="base"/>
                      <a:r>
                        <a:rPr lang="zh-CN" altLang="en-US" sz="2800" b="1" dirty="0">
                          <a:solidFill>
                            <a:srgbClr val="000000"/>
                          </a:solidFill>
                          <a:effectLst/>
                          <a:latin typeface="微软雅黑" panose="020B0503020204020204" pitchFamily="34" charset="-122"/>
                          <a:ea typeface="微软雅黑" panose="020B0503020204020204" pitchFamily="34" charset="-122"/>
                        </a:rPr>
                        <a:t>值</a:t>
                      </a:r>
                    </a:p>
                  </a:txBody>
                  <a:tcPr marL="57150" marR="142875" marT="47625" marB="47625"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D5D5D5"/>
                    </a:solidFill>
                  </a:tcPr>
                </a:tc>
                <a:tc>
                  <a:txBody>
                    <a:bodyPr/>
                    <a:lstStyle/>
                    <a:p>
                      <a:pPr algn="ctr" fontAlgn="base"/>
                      <a:r>
                        <a:rPr lang="zh-CN" altLang="en-US" sz="2800" b="1" dirty="0">
                          <a:solidFill>
                            <a:srgbClr val="000000"/>
                          </a:solidFill>
                          <a:effectLst/>
                          <a:latin typeface="微软雅黑" panose="020B0503020204020204" pitchFamily="34" charset="-122"/>
                          <a:ea typeface="微软雅黑" panose="020B0503020204020204" pitchFamily="34" charset="-122"/>
                        </a:rPr>
                        <a:t>描述</a:t>
                      </a:r>
                    </a:p>
                  </a:txBody>
                  <a:tcPr marL="57150" marR="142875" marT="47625" marB="47625"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D5D5D5"/>
                    </a:solidFill>
                  </a:tcPr>
                </a:tc>
                <a:extLst>
                  <a:ext uri="{0D108BD9-81ED-4DB2-BD59-A6C34878D82A}">
                    <a16:rowId xmlns:a16="http://schemas.microsoft.com/office/drawing/2014/main" val="10000"/>
                  </a:ext>
                </a:extLst>
              </a:tr>
              <a:tr h="746224">
                <a:tc>
                  <a:txBody>
                    <a:bodyPr/>
                    <a:lstStyle/>
                    <a:p>
                      <a:pPr fontAlgn="t">
                        <a:lnSpc>
                          <a:spcPts val="4000"/>
                        </a:lnSpc>
                      </a:pPr>
                      <a:r>
                        <a:rPr lang="en-US" sz="2600" u="none" dirty="0">
                          <a:solidFill>
                            <a:srgbClr val="900B09"/>
                          </a:solidFill>
                          <a:effectLst/>
                        </a:rPr>
                        <a:t>transition-property</a:t>
                      </a:r>
                      <a:endParaRPr lang="en-US" sz="2600" u="none" dirty="0">
                        <a:effectLst/>
                      </a:endParaRPr>
                    </a:p>
                  </a:txBody>
                  <a:tcPr marL="57150" marR="142875" marT="57150" marB="5715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EFEFEF"/>
                    </a:solidFill>
                  </a:tcPr>
                </a:tc>
                <a:tc>
                  <a:txBody>
                    <a:bodyPr/>
                    <a:lstStyle/>
                    <a:p>
                      <a:pPr fontAlgn="t">
                        <a:lnSpc>
                          <a:spcPts val="4000"/>
                        </a:lnSpc>
                      </a:pPr>
                      <a:r>
                        <a:rPr lang="zh-CN" altLang="en-US" sz="2600" dirty="0">
                          <a:solidFill>
                            <a:srgbClr val="000000"/>
                          </a:solidFill>
                          <a:effectLst/>
                          <a:latin typeface="微软雅黑" panose="020B0503020204020204" pitchFamily="34" charset="-122"/>
                          <a:ea typeface="微软雅黑" panose="020B0503020204020204" pitchFamily="34" charset="-122"/>
                        </a:rPr>
                        <a:t>规定设置过渡效果的 </a:t>
                      </a:r>
                      <a:r>
                        <a:rPr lang="en-US" altLang="zh-CN" sz="2600" dirty="0">
                          <a:solidFill>
                            <a:srgbClr val="000000"/>
                          </a:solidFill>
                          <a:effectLst/>
                          <a:latin typeface="微软雅黑" panose="020B0503020204020204" pitchFamily="34" charset="-122"/>
                          <a:ea typeface="微软雅黑" panose="020B0503020204020204" pitchFamily="34" charset="-122"/>
                        </a:rPr>
                        <a:t>CSS </a:t>
                      </a:r>
                      <a:r>
                        <a:rPr lang="zh-CN" altLang="en-US" sz="2600" dirty="0">
                          <a:solidFill>
                            <a:srgbClr val="000000"/>
                          </a:solidFill>
                          <a:effectLst/>
                          <a:latin typeface="微软雅黑" panose="020B0503020204020204" pitchFamily="34" charset="-122"/>
                          <a:ea typeface="微软雅黑" panose="020B0503020204020204" pitchFamily="34" charset="-122"/>
                        </a:rPr>
                        <a:t>属性的名称。</a:t>
                      </a:r>
                    </a:p>
                  </a:txBody>
                  <a:tcPr marL="57150" marR="142875" marT="57150" marB="5715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EFEFEF"/>
                    </a:solidFill>
                  </a:tcPr>
                </a:tc>
                <a:extLst>
                  <a:ext uri="{0D108BD9-81ED-4DB2-BD59-A6C34878D82A}">
                    <a16:rowId xmlns:a16="http://schemas.microsoft.com/office/drawing/2014/main" val="10001"/>
                  </a:ext>
                </a:extLst>
              </a:tr>
              <a:tr h="728517">
                <a:tc>
                  <a:txBody>
                    <a:bodyPr/>
                    <a:lstStyle/>
                    <a:p>
                      <a:pPr fontAlgn="t">
                        <a:lnSpc>
                          <a:spcPts val="4000"/>
                        </a:lnSpc>
                      </a:pPr>
                      <a:r>
                        <a:rPr lang="en-US" sz="2600" u="none" dirty="0">
                          <a:solidFill>
                            <a:srgbClr val="900B09"/>
                          </a:solidFill>
                          <a:effectLst/>
                        </a:rPr>
                        <a:t>transition-duration</a:t>
                      </a:r>
                      <a:endParaRPr lang="en-US" sz="2600" u="none" dirty="0">
                        <a:effectLst/>
                      </a:endParaRPr>
                    </a:p>
                  </a:txBody>
                  <a:tcPr marL="57150" marR="142875" marT="57150" marB="5715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EFEFEF"/>
                    </a:solidFill>
                  </a:tcPr>
                </a:tc>
                <a:tc>
                  <a:txBody>
                    <a:bodyPr/>
                    <a:lstStyle/>
                    <a:p>
                      <a:pPr fontAlgn="t">
                        <a:lnSpc>
                          <a:spcPts val="4000"/>
                        </a:lnSpc>
                      </a:pPr>
                      <a:r>
                        <a:rPr lang="zh-CN" altLang="en-US" sz="2600" dirty="0">
                          <a:solidFill>
                            <a:srgbClr val="000000"/>
                          </a:solidFill>
                          <a:effectLst/>
                          <a:latin typeface="微软雅黑" panose="020B0503020204020204" pitchFamily="34" charset="-122"/>
                          <a:ea typeface="微软雅黑" panose="020B0503020204020204" pitchFamily="34" charset="-122"/>
                        </a:rPr>
                        <a:t>规定完成过渡效果需要的时间。默认是 </a:t>
                      </a:r>
                      <a:r>
                        <a:rPr lang="en-US" altLang="zh-CN" sz="2600" dirty="0">
                          <a:solidFill>
                            <a:srgbClr val="000000"/>
                          </a:solidFill>
                          <a:effectLst/>
                          <a:latin typeface="微软雅黑" panose="020B0503020204020204" pitchFamily="34" charset="-122"/>
                          <a:ea typeface="微软雅黑" panose="020B0503020204020204" pitchFamily="34" charset="-122"/>
                        </a:rPr>
                        <a:t>0</a:t>
                      </a:r>
                      <a:r>
                        <a:rPr lang="zh-CN" altLang="en-US" sz="2600" dirty="0">
                          <a:solidFill>
                            <a:srgbClr val="000000"/>
                          </a:solidFill>
                          <a:effectLst/>
                          <a:latin typeface="微软雅黑" panose="020B0503020204020204" pitchFamily="34" charset="-122"/>
                          <a:ea typeface="微软雅黑" panose="020B0503020204020204" pitchFamily="34" charset="-122"/>
                        </a:rPr>
                        <a:t>。</a:t>
                      </a:r>
                    </a:p>
                  </a:txBody>
                  <a:tcPr marL="57150" marR="142875" marT="57150" marB="5715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EFEFEF"/>
                    </a:solidFill>
                  </a:tcPr>
                </a:tc>
                <a:extLst>
                  <a:ext uri="{0D108BD9-81ED-4DB2-BD59-A6C34878D82A}">
                    <a16:rowId xmlns:a16="http://schemas.microsoft.com/office/drawing/2014/main" val="10002"/>
                  </a:ext>
                </a:extLst>
              </a:tr>
              <a:tr h="749998">
                <a:tc>
                  <a:txBody>
                    <a:bodyPr/>
                    <a:lstStyle/>
                    <a:p>
                      <a:pPr fontAlgn="t">
                        <a:lnSpc>
                          <a:spcPts val="4000"/>
                        </a:lnSpc>
                      </a:pPr>
                      <a:r>
                        <a:rPr lang="en-US" sz="2600" u="none" dirty="0">
                          <a:solidFill>
                            <a:srgbClr val="900B09"/>
                          </a:solidFill>
                          <a:effectLst/>
                        </a:rPr>
                        <a:t>transition-timing-function</a:t>
                      </a:r>
                      <a:endParaRPr lang="en-US" sz="2600" u="none" dirty="0">
                        <a:effectLst/>
                      </a:endParaRPr>
                    </a:p>
                  </a:txBody>
                  <a:tcPr marL="57150" marR="142875" marT="57150" marB="5715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EFEFEF"/>
                    </a:solidFill>
                  </a:tcPr>
                </a:tc>
                <a:tc>
                  <a:txBody>
                    <a:bodyPr/>
                    <a:lstStyle/>
                    <a:p>
                      <a:pPr fontAlgn="t">
                        <a:lnSpc>
                          <a:spcPts val="4000"/>
                        </a:lnSpc>
                      </a:pPr>
                      <a:r>
                        <a:rPr lang="zh-CN" altLang="en-US" sz="2600" dirty="0">
                          <a:solidFill>
                            <a:srgbClr val="000000"/>
                          </a:solidFill>
                          <a:effectLst/>
                          <a:latin typeface="微软雅黑" panose="020B0503020204020204" pitchFamily="34" charset="-122"/>
                          <a:ea typeface="微软雅黑" panose="020B0503020204020204" pitchFamily="34" charset="-122"/>
                        </a:rPr>
                        <a:t>规定过渡效果的时间曲线。默认是 </a:t>
                      </a:r>
                      <a:r>
                        <a:rPr lang="en-US" altLang="zh-CN" sz="2600" dirty="0">
                          <a:solidFill>
                            <a:srgbClr val="000000"/>
                          </a:solidFill>
                          <a:effectLst/>
                          <a:latin typeface="微软雅黑" panose="020B0503020204020204" pitchFamily="34" charset="-122"/>
                          <a:ea typeface="微软雅黑" panose="020B0503020204020204" pitchFamily="34" charset="-122"/>
                        </a:rPr>
                        <a:t>"ease"</a:t>
                      </a:r>
                      <a:r>
                        <a:rPr lang="zh-CN" altLang="en-US" sz="2600" dirty="0">
                          <a:solidFill>
                            <a:srgbClr val="000000"/>
                          </a:solidFill>
                          <a:effectLst/>
                          <a:latin typeface="微软雅黑" panose="020B0503020204020204" pitchFamily="34" charset="-122"/>
                          <a:ea typeface="微软雅黑" panose="020B0503020204020204" pitchFamily="34" charset="-122"/>
                        </a:rPr>
                        <a:t>。</a:t>
                      </a:r>
                    </a:p>
                  </a:txBody>
                  <a:tcPr marL="57150" marR="142875" marT="57150" marB="5715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EFEFEF"/>
                    </a:solidFill>
                  </a:tcPr>
                </a:tc>
                <a:extLst>
                  <a:ext uri="{0D108BD9-81ED-4DB2-BD59-A6C34878D82A}">
                    <a16:rowId xmlns:a16="http://schemas.microsoft.com/office/drawing/2014/main" val="10003"/>
                  </a:ext>
                </a:extLst>
              </a:tr>
              <a:tr h="492804">
                <a:tc>
                  <a:txBody>
                    <a:bodyPr/>
                    <a:lstStyle/>
                    <a:p>
                      <a:pPr fontAlgn="t">
                        <a:lnSpc>
                          <a:spcPts val="4000"/>
                        </a:lnSpc>
                      </a:pPr>
                      <a:r>
                        <a:rPr lang="en-US" sz="2600" u="none" dirty="0">
                          <a:solidFill>
                            <a:srgbClr val="900B09"/>
                          </a:solidFill>
                          <a:effectLst/>
                        </a:rPr>
                        <a:t>transition-delay</a:t>
                      </a:r>
                      <a:endParaRPr lang="en-US" sz="2600" u="none" dirty="0">
                        <a:effectLst/>
                      </a:endParaRPr>
                    </a:p>
                  </a:txBody>
                  <a:tcPr marL="57150" marR="142875" marT="57150" marB="5715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EFEFEF"/>
                    </a:solidFill>
                  </a:tcPr>
                </a:tc>
                <a:tc>
                  <a:txBody>
                    <a:bodyPr/>
                    <a:lstStyle/>
                    <a:p>
                      <a:pPr fontAlgn="t">
                        <a:lnSpc>
                          <a:spcPts val="4000"/>
                        </a:lnSpc>
                      </a:pPr>
                      <a:r>
                        <a:rPr lang="zh-CN" altLang="en-US" sz="2600" dirty="0">
                          <a:solidFill>
                            <a:srgbClr val="000000"/>
                          </a:solidFill>
                          <a:effectLst/>
                          <a:latin typeface="微软雅黑" panose="020B0503020204020204" pitchFamily="34" charset="-122"/>
                          <a:ea typeface="微软雅黑" panose="020B0503020204020204" pitchFamily="34" charset="-122"/>
                        </a:rPr>
                        <a:t>定义过渡效果何时开始。默认是 </a:t>
                      </a:r>
                      <a:r>
                        <a:rPr lang="en-US" altLang="zh-CN" sz="2600" dirty="0">
                          <a:solidFill>
                            <a:srgbClr val="000000"/>
                          </a:solidFill>
                          <a:effectLst/>
                          <a:latin typeface="微软雅黑" panose="020B0503020204020204" pitchFamily="34" charset="-122"/>
                          <a:ea typeface="微软雅黑" panose="020B0503020204020204" pitchFamily="34" charset="-122"/>
                        </a:rPr>
                        <a:t>0</a:t>
                      </a:r>
                      <a:r>
                        <a:rPr lang="zh-CN" altLang="en-US" sz="2600" dirty="0">
                          <a:solidFill>
                            <a:srgbClr val="000000"/>
                          </a:solidFill>
                          <a:effectLst/>
                          <a:latin typeface="微软雅黑" panose="020B0503020204020204" pitchFamily="34" charset="-122"/>
                          <a:ea typeface="微软雅黑" panose="020B0503020204020204" pitchFamily="34" charset="-122"/>
                        </a:rPr>
                        <a:t>。</a:t>
                      </a:r>
                    </a:p>
                  </a:txBody>
                  <a:tcPr marL="57150" marR="142875" marT="57150" marB="5715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EFEFEF"/>
                    </a:solidFill>
                  </a:tcPr>
                </a:tc>
                <a:extLst>
                  <a:ext uri="{0D108BD9-81ED-4DB2-BD59-A6C34878D82A}">
                    <a16:rowId xmlns:a16="http://schemas.microsoft.com/office/drawing/2014/main" val="10004"/>
                  </a:ext>
                </a:extLst>
              </a:tr>
            </a:tbl>
          </a:graphicData>
        </a:graphic>
      </p:graphicFrame>
    </p:spTree>
    <p:custDataLst>
      <p:tags r:id="rId1"/>
    </p:custDataLst>
    <p:extLst>
      <p:ext uri="{BB962C8B-B14F-4D97-AF65-F5344CB8AC3E}">
        <p14:creationId xmlns:p14="http://schemas.microsoft.com/office/powerpoint/2010/main" val="15599514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custDataLst>
              <p:tags r:id="rId2"/>
            </p:custDataLst>
          </p:nvPr>
        </p:nvSpPr>
        <p:spPr/>
        <p:txBody>
          <a:bodyPr>
            <a:normAutofit/>
          </a:bodyPr>
          <a:lstStyle/>
          <a:p>
            <a:r>
              <a:rPr lang="zh-CN" altLang="en-US" sz="4000" dirty="0"/>
              <a:t>定义过渡属性</a:t>
            </a:r>
          </a:p>
        </p:txBody>
      </p:sp>
      <p:sp>
        <p:nvSpPr>
          <p:cNvPr id="2" name="矩形 1"/>
          <p:cNvSpPr/>
          <p:nvPr/>
        </p:nvSpPr>
        <p:spPr>
          <a:xfrm>
            <a:off x="735874" y="1346834"/>
            <a:ext cx="10485120" cy="3931846"/>
          </a:xfrm>
          <a:prstGeom prst="rect">
            <a:avLst/>
          </a:prstGeom>
        </p:spPr>
        <p:txBody>
          <a:bodyPr wrap="square">
            <a:spAutoFit/>
          </a:bodyPr>
          <a:lstStyle/>
          <a:p>
            <a:pPr>
              <a:defRPr/>
            </a:pPr>
            <a:r>
              <a:rPr lang="en-US" altLang="zh-CN" sz="2800" b="1" dirty="0">
                <a:solidFill>
                  <a:srgbClr val="006600"/>
                </a:solidFill>
                <a:latin typeface="微软雅黑" panose="020B0503020204020204" pitchFamily="34" charset="-122"/>
                <a:ea typeface="微软雅黑" panose="020B0503020204020204" pitchFamily="34" charset="-122"/>
              </a:rPr>
              <a:t>transition-property </a:t>
            </a:r>
            <a:r>
              <a:rPr lang="zh-CN" altLang="en-US" sz="2800" dirty="0">
                <a:solidFill>
                  <a:srgbClr val="000000"/>
                </a:solidFill>
                <a:latin typeface="微软雅黑" panose="020B0503020204020204" pitchFamily="34" charset="-122"/>
                <a:ea typeface="微软雅黑" panose="020B0503020204020204" pitchFamily="34" charset="-122"/>
              </a:rPr>
              <a:t>指定参与过渡的属性，语法格式如下：</a:t>
            </a:r>
            <a:endParaRPr lang="en-US" altLang="zh-CN" sz="2800" dirty="0">
              <a:solidFill>
                <a:srgbClr val="000000"/>
              </a:solidFill>
              <a:latin typeface="微软雅黑" panose="020B0503020204020204" pitchFamily="34" charset="-122"/>
              <a:ea typeface="微软雅黑" panose="020B0503020204020204" pitchFamily="34" charset="-122"/>
            </a:endParaRPr>
          </a:p>
          <a:p>
            <a:pPr>
              <a:defRPr/>
            </a:pPr>
            <a:endParaRPr lang="en-US" altLang="zh-CN" sz="2800" dirty="0">
              <a:solidFill>
                <a:srgbClr val="000000"/>
              </a:solidFill>
              <a:latin typeface="微软雅黑" panose="020B0503020204020204" pitchFamily="34" charset="-122"/>
              <a:ea typeface="微软雅黑" panose="020B0503020204020204" pitchFamily="34" charset="-122"/>
            </a:endParaRPr>
          </a:p>
          <a:p>
            <a:pPr>
              <a:defRPr/>
            </a:pPr>
            <a:endParaRPr lang="en-US" altLang="zh-CN" sz="2800" dirty="0">
              <a:solidFill>
                <a:srgbClr val="000000"/>
              </a:solidFill>
              <a:latin typeface="微软雅黑" panose="020B0503020204020204" pitchFamily="34" charset="-122"/>
              <a:ea typeface="微软雅黑" panose="020B0503020204020204" pitchFamily="34" charset="-122"/>
            </a:endParaRPr>
          </a:p>
          <a:p>
            <a:pPr>
              <a:defRPr/>
            </a:pPr>
            <a:endParaRPr lang="zh-CN" altLang="en-US" sz="2800" dirty="0">
              <a:solidFill>
                <a:srgbClr val="000000"/>
              </a:solidFill>
              <a:latin typeface="微软雅黑" panose="020B0503020204020204" pitchFamily="34" charset="-122"/>
              <a:ea typeface="微软雅黑" panose="020B0503020204020204" pitchFamily="34" charset="-122"/>
            </a:endParaRPr>
          </a:p>
          <a:p>
            <a:pPr marL="457200" indent="-457200">
              <a:lnSpc>
                <a:spcPts val="3880"/>
              </a:lnSpc>
              <a:spcBef>
                <a:spcPts val="300"/>
              </a:spcBef>
              <a:buFont typeface="Arial" panose="020B0604020202020204" pitchFamily="34" charset="0"/>
              <a:buChar char="•"/>
              <a:defRPr/>
            </a:pPr>
            <a:r>
              <a:rPr lang="en-US" altLang="zh-CN" sz="2600" dirty="0">
                <a:solidFill>
                  <a:srgbClr val="000000"/>
                </a:solidFill>
                <a:latin typeface="微软雅黑" panose="020B0503020204020204" pitchFamily="34" charset="-122"/>
                <a:ea typeface="微软雅黑" panose="020B0503020204020204" pitchFamily="34" charset="-122"/>
              </a:rPr>
              <a:t>all</a:t>
            </a:r>
            <a:r>
              <a:rPr lang="zh-CN" altLang="en-US" sz="2600" dirty="0">
                <a:solidFill>
                  <a:srgbClr val="000000"/>
                </a:solidFill>
                <a:latin typeface="微软雅黑" panose="020B0503020204020204" pitchFamily="34" charset="-122"/>
                <a:ea typeface="微软雅黑" panose="020B0503020204020204" pitchFamily="34" charset="-122"/>
              </a:rPr>
              <a:t>：默认值，表示所有可以进行过渡的 </a:t>
            </a:r>
            <a:r>
              <a:rPr lang="en-US" altLang="zh-CN" sz="2600" dirty="0">
                <a:solidFill>
                  <a:srgbClr val="000000"/>
                </a:solidFill>
                <a:latin typeface="微软雅黑" panose="020B0503020204020204" pitchFamily="34" charset="-122"/>
                <a:ea typeface="微软雅黑" panose="020B0503020204020204" pitchFamily="34" charset="-122"/>
              </a:rPr>
              <a:t>CSS </a:t>
            </a:r>
            <a:r>
              <a:rPr lang="zh-CN" altLang="en-US" sz="2600" dirty="0">
                <a:solidFill>
                  <a:srgbClr val="000000"/>
                </a:solidFill>
                <a:latin typeface="微软雅黑" panose="020B0503020204020204" pitchFamily="34" charset="-122"/>
                <a:ea typeface="微软雅黑" panose="020B0503020204020204" pitchFamily="34" charset="-122"/>
              </a:rPr>
              <a:t>属性；</a:t>
            </a:r>
          </a:p>
          <a:p>
            <a:pPr marL="457200" indent="-457200">
              <a:lnSpc>
                <a:spcPts val="3880"/>
              </a:lnSpc>
              <a:spcBef>
                <a:spcPts val="300"/>
              </a:spcBef>
              <a:buFont typeface="Arial" panose="020B0604020202020204" pitchFamily="34" charset="0"/>
              <a:buChar char="•"/>
              <a:defRPr/>
            </a:pPr>
            <a:r>
              <a:rPr lang="en-US" altLang="zh-CN" sz="2600" dirty="0">
                <a:solidFill>
                  <a:srgbClr val="000000"/>
                </a:solidFill>
                <a:latin typeface="微软雅黑" panose="020B0503020204020204" pitchFamily="34" charset="-122"/>
                <a:ea typeface="微软雅黑" panose="020B0503020204020204" pitchFamily="34" charset="-122"/>
              </a:rPr>
              <a:t>none</a:t>
            </a:r>
            <a:r>
              <a:rPr lang="zh-CN" altLang="en-US" sz="2600" dirty="0">
                <a:solidFill>
                  <a:srgbClr val="000000"/>
                </a:solidFill>
                <a:latin typeface="微软雅黑" panose="020B0503020204020204" pitchFamily="34" charset="-122"/>
                <a:ea typeface="微软雅黑" panose="020B0503020204020204" pitchFamily="34" charset="-122"/>
              </a:rPr>
              <a:t>：表示不指定过渡的 </a:t>
            </a:r>
            <a:r>
              <a:rPr lang="en-US" altLang="zh-CN" sz="2600" dirty="0">
                <a:solidFill>
                  <a:srgbClr val="000000"/>
                </a:solidFill>
                <a:latin typeface="微软雅黑" panose="020B0503020204020204" pitchFamily="34" charset="-122"/>
                <a:ea typeface="微软雅黑" panose="020B0503020204020204" pitchFamily="34" charset="-122"/>
              </a:rPr>
              <a:t>CSS </a:t>
            </a:r>
            <a:r>
              <a:rPr lang="zh-CN" altLang="en-US" sz="2600" dirty="0">
                <a:solidFill>
                  <a:srgbClr val="000000"/>
                </a:solidFill>
                <a:latin typeface="微软雅黑" panose="020B0503020204020204" pitchFamily="34" charset="-122"/>
                <a:ea typeface="微软雅黑" panose="020B0503020204020204" pitchFamily="34" charset="-122"/>
              </a:rPr>
              <a:t>属性；</a:t>
            </a:r>
          </a:p>
          <a:p>
            <a:pPr marL="457200" indent="-457200">
              <a:lnSpc>
                <a:spcPts val="3880"/>
              </a:lnSpc>
              <a:spcBef>
                <a:spcPts val="300"/>
              </a:spcBef>
              <a:buFont typeface="Arial" panose="020B0604020202020204" pitchFamily="34" charset="0"/>
              <a:buChar char="•"/>
              <a:defRPr/>
            </a:pPr>
            <a:r>
              <a:rPr lang="en-US" altLang="zh-CN" sz="2600" dirty="0">
                <a:solidFill>
                  <a:srgbClr val="000000"/>
                </a:solidFill>
                <a:latin typeface="微软雅黑" panose="020B0503020204020204" pitchFamily="34" charset="-122"/>
                <a:ea typeface="微软雅黑" panose="020B0503020204020204" pitchFamily="34" charset="-122"/>
              </a:rPr>
              <a:t>&lt;property&gt;</a:t>
            </a:r>
            <a:r>
              <a:rPr lang="zh-CN" altLang="en-US" sz="2600" dirty="0">
                <a:solidFill>
                  <a:srgbClr val="000000"/>
                </a:solidFill>
                <a:latin typeface="微软雅黑" panose="020B0503020204020204" pitchFamily="34" charset="-122"/>
                <a:ea typeface="微软雅黑" panose="020B0503020204020204" pitchFamily="34" charset="-122"/>
              </a:rPr>
              <a:t>：表示指定要进行过渡的 </a:t>
            </a:r>
            <a:r>
              <a:rPr lang="en-US" altLang="zh-CN" sz="2600" dirty="0">
                <a:solidFill>
                  <a:srgbClr val="000000"/>
                </a:solidFill>
                <a:latin typeface="微软雅黑" panose="020B0503020204020204" pitchFamily="34" charset="-122"/>
                <a:ea typeface="微软雅黑" panose="020B0503020204020204" pitchFamily="34" charset="-122"/>
              </a:rPr>
              <a:t>CSS </a:t>
            </a:r>
            <a:r>
              <a:rPr lang="zh-CN" altLang="en-US" sz="2600" dirty="0">
                <a:solidFill>
                  <a:srgbClr val="000000"/>
                </a:solidFill>
                <a:latin typeface="微软雅黑" panose="020B0503020204020204" pitchFamily="34" charset="-122"/>
                <a:ea typeface="微软雅黑" panose="020B0503020204020204" pitchFamily="34" charset="-122"/>
              </a:rPr>
              <a:t>属性。可以同时指定多个属性值，以逗号“</a:t>
            </a:r>
            <a:r>
              <a:rPr lang="en-US" altLang="zh-CN" sz="2600" dirty="0">
                <a:solidFill>
                  <a:srgbClr val="000000"/>
                </a:solidFill>
                <a:latin typeface="微软雅黑" panose="020B0503020204020204" pitchFamily="34" charset="-122"/>
                <a:ea typeface="微软雅黑" panose="020B0503020204020204" pitchFamily="34" charset="-122"/>
              </a:rPr>
              <a:t>,</a:t>
            </a:r>
            <a:r>
              <a:rPr lang="zh-CN" altLang="en-US" sz="2600" dirty="0">
                <a:solidFill>
                  <a:srgbClr val="000000"/>
                </a:solidFill>
                <a:latin typeface="微软雅黑" panose="020B0503020204020204" pitchFamily="34" charset="-122"/>
                <a:ea typeface="微软雅黑" panose="020B0503020204020204" pitchFamily="34" charset="-122"/>
              </a:rPr>
              <a:t>”进行分隔。</a:t>
            </a:r>
            <a:endParaRPr lang="en-US" altLang="zh-CN" sz="2600" dirty="0">
              <a:solidFill>
                <a:srgbClr val="000000"/>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883919" y="2252117"/>
            <a:ext cx="10189029" cy="523220"/>
          </a:xfrm>
          <a:prstGeom prst="rect">
            <a:avLst/>
          </a:prstGeom>
          <a:solidFill>
            <a:schemeClr val="bg2"/>
          </a:solidFill>
        </p:spPr>
        <p:txBody>
          <a:bodyPr wrap="square" rtlCol="0">
            <a:spAutoFit/>
          </a:bodyPr>
          <a:lstStyle/>
          <a:p>
            <a:r>
              <a:rPr lang="en-US" altLang="zh-CN" sz="2800" dirty="0">
                <a:solidFill>
                  <a:srgbClr val="000000"/>
                </a:solidFill>
              </a:rPr>
              <a:t>   transition-property</a:t>
            </a:r>
            <a:r>
              <a:rPr lang="zh-CN" altLang="en-US" sz="2800" dirty="0">
                <a:solidFill>
                  <a:srgbClr val="000000"/>
                </a:solidFill>
              </a:rPr>
              <a:t>：</a:t>
            </a:r>
            <a:r>
              <a:rPr lang="en-US" altLang="zh-CN" sz="2800" dirty="0">
                <a:solidFill>
                  <a:srgbClr val="000000"/>
                </a:solidFill>
              </a:rPr>
              <a:t>all | none | &lt;property&gt;[ ,&lt;property&gt; ]*</a:t>
            </a:r>
          </a:p>
        </p:txBody>
      </p:sp>
    </p:spTree>
    <p:custDataLst>
      <p:tags r:id="rId1"/>
    </p:custDataLst>
    <p:extLst>
      <p:ext uri="{BB962C8B-B14F-4D97-AF65-F5344CB8AC3E}">
        <p14:creationId xmlns:p14="http://schemas.microsoft.com/office/powerpoint/2010/main" val="328482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custDataLst>
              <p:tags r:id="rId2"/>
            </p:custDataLst>
          </p:nvPr>
        </p:nvSpPr>
        <p:spPr/>
        <p:txBody>
          <a:bodyPr>
            <a:normAutofit/>
          </a:bodyPr>
          <a:lstStyle/>
          <a:p>
            <a:r>
              <a:rPr lang="zh-CN" altLang="en-US" sz="4000" dirty="0"/>
              <a:t>定义过渡属性</a:t>
            </a:r>
          </a:p>
        </p:txBody>
      </p:sp>
      <p:sp>
        <p:nvSpPr>
          <p:cNvPr id="4" name="文本框 3"/>
          <p:cNvSpPr txBox="1"/>
          <p:nvPr/>
        </p:nvSpPr>
        <p:spPr>
          <a:xfrm>
            <a:off x="609599" y="1337717"/>
            <a:ext cx="10189029" cy="3539430"/>
          </a:xfrm>
          <a:prstGeom prst="rect">
            <a:avLst/>
          </a:prstGeom>
          <a:solidFill>
            <a:schemeClr val="bg2"/>
          </a:solidFill>
        </p:spPr>
        <p:txBody>
          <a:bodyPr wrap="square" rtlCol="0">
            <a:spAutoFit/>
          </a:bodyPr>
          <a:lstStyle/>
          <a:p>
            <a:r>
              <a:rPr lang="en-US" altLang="zh-CN" sz="2800" dirty="0">
                <a:solidFill>
                  <a:srgbClr val="000000"/>
                </a:solidFill>
              </a:rPr>
              <a:t>   div{</a:t>
            </a:r>
          </a:p>
          <a:p>
            <a:r>
              <a:rPr lang="en-US" altLang="zh-CN" sz="2800" dirty="0">
                <a:solidFill>
                  <a:srgbClr val="000000"/>
                </a:solidFill>
              </a:rPr>
              <a:t>	    background-color: #ffff00; </a:t>
            </a:r>
          </a:p>
          <a:p>
            <a:r>
              <a:rPr lang="en-US" altLang="zh-CN" sz="2800" dirty="0">
                <a:solidFill>
                  <a:srgbClr val="000000"/>
                </a:solidFill>
              </a:rPr>
              <a:t>    }</a:t>
            </a:r>
          </a:p>
          <a:p>
            <a:endParaRPr lang="en-US" altLang="zh-CN" sz="2800" dirty="0">
              <a:solidFill>
                <a:srgbClr val="000000"/>
              </a:solidFill>
            </a:endParaRPr>
          </a:p>
          <a:p>
            <a:r>
              <a:rPr lang="en-US" altLang="zh-CN" sz="2800" dirty="0">
                <a:solidFill>
                  <a:srgbClr val="000000"/>
                </a:solidFill>
              </a:rPr>
              <a:t>   </a:t>
            </a:r>
            <a:r>
              <a:rPr lang="en-US" altLang="zh-CN" sz="2800" dirty="0" err="1">
                <a:solidFill>
                  <a:srgbClr val="000000"/>
                </a:solidFill>
              </a:rPr>
              <a:t>div:hover</a:t>
            </a:r>
            <a:r>
              <a:rPr lang="en-US" altLang="zh-CN" sz="2800" dirty="0">
                <a:solidFill>
                  <a:srgbClr val="000000"/>
                </a:solidFill>
              </a:rPr>
              <a:t>{</a:t>
            </a:r>
          </a:p>
          <a:p>
            <a:r>
              <a:rPr lang="en-US" altLang="zh-CN" sz="2800" dirty="0">
                <a:solidFill>
                  <a:srgbClr val="000000"/>
                </a:solidFill>
              </a:rPr>
              <a:t>	    background-color: #00ffff;</a:t>
            </a:r>
          </a:p>
          <a:p>
            <a:r>
              <a:rPr lang="en-US" altLang="zh-CN" sz="2800" dirty="0">
                <a:solidFill>
                  <a:srgbClr val="000000"/>
                </a:solidFill>
              </a:rPr>
              <a:t>	    </a:t>
            </a:r>
            <a:r>
              <a:rPr lang="en-US" altLang="zh-CN" sz="2800" dirty="0">
                <a:solidFill>
                  <a:srgbClr val="FF0000"/>
                </a:solidFill>
              </a:rPr>
              <a:t>transition-property: background-color;</a:t>
            </a:r>
          </a:p>
          <a:p>
            <a:r>
              <a:rPr lang="en-US" altLang="zh-CN" sz="2800" dirty="0">
                <a:solidFill>
                  <a:srgbClr val="000000"/>
                </a:solidFill>
              </a:rPr>
              <a:t>    }</a:t>
            </a:r>
          </a:p>
        </p:txBody>
      </p:sp>
      <p:sp>
        <p:nvSpPr>
          <p:cNvPr id="6" name="矩形 5"/>
          <p:cNvSpPr/>
          <p:nvPr/>
        </p:nvSpPr>
        <p:spPr>
          <a:xfrm>
            <a:off x="7154332" y="5423347"/>
            <a:ext cx="2585964" cy="523220"/>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800" dirty="0">
                <a:solidFill>
                  <a:srgbClr val="000000"/>
                </a:solidFill>
              </a:rPr>
              <a:t>demo17-1.html</a:t>
            </a:r>
            <a:endParaRPr lang="zh-CN" altLang="en-US" sz="2800" dirty="0">
              <a:solidFill>
                <a:srgbClr val="000000"/>
              </a:solidFill>
            </a:endParaRPr>
          </a:p>
        </p:txBody>
      </p:sp>
    </p:spTree>
    <p:custDataLst>
      <p:tags r:id="rId1"/>
    </p:custDataLst>
    <p:extLst>
      <p:ext uri="{BB962C8B-B14F-4D97-AF65-F5344CB8AC3E}">
        <p14:creationId xmlns:p14="http://schemas.microsoft.com/office/powerpoint/2010/main" val="19997101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custDataLst>
              <p:tags r:id="rId2"/>
            </p:custDataLst>
          </p:nvPr>
        </p:nvSpPr>
        <p:spPr/>
        <p:txBody>
          <a:bodyPr>
            <a:normAutofit/>
          </a:bodyPr>
          <a:lstStyle/>
          <a:p>
            <a:r>
              <a:rPr lang="zh-CN" altLang="en-US" sz="4000" dirty="0"/>
              <a:t>定义过渡时间</a:t>
            </a:r>
          </a:p>
        </p:txBody>
      </p:sp>
      <p:sp>
        <p:nvSpPr>
          <p:cNvPr id="2" name="矩形 1"/>
          <p:cNvSpPr/>
          <p:nvPr/>
        </p:nvSpPr>
        <p:spPr>
          <a:xfrm>
            <a:off x="735874" y="1346834"/>
            <a:ext cx="10485120" cy="3411190"/>
          </a:xfrm>
          <a:prstGeom prst="rect">
            <a:avLst/>
          </a:prstGeom>
        </p:spPr>
        <p:txBody>
          <a:bodyPr wrap="square">
            <a:spAutoFit/>
          </a:bodyPr>
          <a:lstStyle/>
          <a:p>
            <a:pPr>
              <a:lnSpc>
                <a:spcPts val="4000"/>
              </a:lnSpc>
              <a:defRPr/>
            </a:pPr>
            <a:r>
              <a:rPr lang="en-US" altLang="zh-CN" sz="2800" b="1" dirty="0">
                <a:solidFill>
                  <a:srgbClr val="006600"/>
                </a:solidFill>
                <a:latin typeface="微软雅黑" panose="020B0503020204020204" pitchFamily="34" charset="-122"/>
                <a:ea typeface="微软雅黑" panose="020B0503020204020204" pitchFamily="34" charset="-122"/>
              </a:rPr>
              <a:t>transition-duration </a:t>
            </a:r>
            <a:r>
              <a:rPr lang="zh-CN" altLang="en-US" sz="2800" dirty="0">
                <a:solidFill>
                  <a:srgbClr val="000000"/>
                </a:solidFill>
                <a:latin typeface="微软雅黑" panose="020B0503020204020204" pitchFamily="34" charset="-122"/>
                <a:ea typeface="微软雅黑" panose="020B0503020204020204" pitchFamily="34" charset="-122"/>
              </a:rPr>
              <a:t>属性指定过渡持续的时间，即设置从旧属性换到新属性花费的时间</a:t>
            </a:r>
            <a:r>
              <a:rPr lang="zh-CN" altLang="en-US" sz="2800" dirty="0">
                <a:solidFill>
                  <a:srgbClr val="000000"/>
                </a:solidFill>
                <a:latin typeface="微软雅黑" panose="020B0503020204020204" pitchFamily="34" charset="-122"/>
              </a:rPr>
              <a:t>（以秒或毫秒计）。</a:t>
            </a:r>
            <a:r>
              <a:rPr lang="zh-CN" altLang="en-US" sz="2800" dirty="0">
                <a:solidFill>
                  <a:srgbClr val="000000"/>
                </a:solidFill>
                <a:latin typeface="微软雅黑" panose="020B0503020204020204" pitchFamily="34" charset="-122"/>
                <a:ea typeface="微软雅黑" panose="020B0503020204020204" pitchFamily="34" charset="-122"/>
              </a:rPr>
              <a:t>语法格式如下：</a:t>
            </a:r>
            <a:endParaRPr lang="en-US" altLang="zh-CN" sz="2800" dirty="0">
              <a:solidFill>
                <a:srgbClr val="000000"/>
              </a:solidFill>
              <a:latin typeface="微软雅黑" panose="020B0503020204020204" pitchFamily="34" charset="-122"/>
              <a:ea typeface="微软雅黑" panose="020B0503020204020204" pitchFamily="34" charset="-122"/>
            </a:endParaRPr>
          </a:p>
          <a:p>
            <a:pPr>
              <a:defRPr/>
            </a:pPr>
            <a:endParaRPr lang="en-US" altLang="zh-CN" sz="2800" dirty="0">
              <a:solidFill>
                <a:srgbClr val="000000"/>
              </a:solidFill>
              <a:latin typeface="微软雅黑" panose="020B0503020204020204" pitchFamily="34" charset="-122"/>
              <a:ea typeface="微软雅黑" panose="020B0503020204020204" pitchFamily="34" charset="-122"/>
            </a:endParaRPr>
          </a:p>
          <a:p>
            <a:pPr>
              <a:defRPr/>
            </a:pPr>
            <a:endParaRPr lang="en-US" altLang="zh-CN" sz="2800" dirty="0">
              <a:solidFill>
                <a:srgbClr val="000000"/>
              </a:solidFill>
              <a:latin typeface="微软雅黑" panose="020B0503020204020204" pitchFamily="34" charset="-122"/>
              <a:ea typeface="微软雅黑" panose="020B0503020204020204" pitchFamily="34" charset="-122"/>
            </a:endParaRPr>
          </a:p>
          <a:p>
            <a:pPr>
              <a:defRPr/>
            </a:pPr>
            <a:endParaRPr lang="zh-CN" altLang="en-US" sz="2800" dirty="0">
              <a:solidFill>
                <a:srgbClr val="000000"/>
              </a:solidFill>
              <a:latin typeface="微软雅黑" panose="020B0503020204020204" pitchFamily="34" charset="-122"/>
              <a:ea typeface="微软雅黑" panose="020B0503020204020204" pitchFamily="34" charset="-122"/>
            </a:endParaRPr>
          </a:p>
          <a:p>
            <a:pPr marL="457200" indent="-457200">
              <a:lnSpc>
                <a:spcPts val="3880"/>
              </a:lnSpc>
              <a:buFont typeface="Arial" panose="020B0604020202020204" pitchFamily="34" charset="0"/>
              <a:buChar char="•"/>
              <a:defRPr/>
            </a:pPr>
            <a:r>
              <a:rPr lang="en-US" altLang="zh-CN" sz="2600" dirty="0">
                <a:solidFill>
                  <a:srgbClr val="000000"/>
                </a:solidFill>
                <a:latin typeface="微软雅黑" panose="020B0503020204020204" pitchFamily="34" charset="-122"/>
                <a:ea typeface="微软雅黑" panose="020B0503020204020204" pitchFamily="34" charset="-122"/>
              </a:rPr>
              <a:t>&lt;time&gt;</a:t>
            </a:r>
            <a:r>
              <a:rPr lang="zh-CN" altLang="en-US" sz="2600" dirty="0">
                <a:solidFill>
                  <a:srgbClr val="000000"/>
                </a:solidFill>
                <a:latin typeface="微软雅黑" panose="020B0503020204020204" pitchFamily="34" charset="-122"/>
                <a:ea typeface="微软雅黑" panose="020B0503020204020204" pitchFamily="34" charset="-122"/>
              </a:rPr>
              <a:t>默认值为</a:t>
            </a:r>
            <a:r>
              <a:rPr lang="en-US" altLang="zh-CN" sz="2600" dirty="0">
                <a:solidFill>
                  <a:srgbClr val="000000"/>
                </a:solidFill>
                <a:latin typeface="微软雅黑" panose="020B0503020204020204" pitchFamily="34" charset="-122"/>
                <a:ea typeface="微软雅黑" panose="020B0503020204020204" pitchFamily="34" charset="-122"/>
              </a:rPr>
              <a:t>0</a:t>
            </a:r>
            <a:r>
              <a:rPr lang="zh-CN" altLang="en-US" sz="2600" dirty="0">
                <a:solidFill>
                  <a:srgbClr val="000000"/>
                </a:solidFill>
                <a:latin typeface="微软雅黑" panose="020B0503020204020204" pitchFamily="34" charset="-122"/>
                <a:ea typeface="微软雅黑" panose="020B0503020204020204" pitchFamily="34" charset="-122"/>
              </a:rPr>
              <a:t>，适用于所有元素以及 </a:t>
            </a:r>
            <a:r>
              <a:rPr lang="en-US" altLang="zh-CN" sz="2600" dirty="0">
                <a:solidFill>
                  <a:srgbClr val="000000"/>
                </a:solidFill>
                <a:latin typeface="微软雅黑" panose="020B0503020204020204" pitchFamily="34" charset="-122"/>
                <a:ea typeface="微软雅黑" panose="020B0503020204020204" pitchFamily="34" charset="-122"/>
              </a:rPr>
              <a:t>:before </a:t>
            </a:r>
            <a:r>
              <a:rPr lang="zh-CN" altLang="en-US" sz="2600" dirty="0">
                <a:solidFill>
                  <a:srgbClr val="000000"/>
                </a:solidFill>
                <a:latin typeface="微软雅黑" panose="020B0503020204020204" pitchFamily="34" charset="-122"/>
                <a:ea typeface="微软雅黑" panose="020B0503020204020204" pitchFamily="34" charset="-122"/>
              </a:rPr>
              <a:t>和 </a:t>
            </a:r>
            <a:r>
              <a:rPr lang="en-US" altLang="zh-CN" sz="2600" dirty="0">
                <a:solidFill>
                  <a:srgbClr val="000000"/>
                </a:solidFill>
                <a:latin typeface="微软雅黑" panose="020B0503020204020204" pitchFamily="34" charset="-122"/>
                <a:ea typeface="微软雅黑" panose="020B0503020204020204" pitchFamily="34" charset="-122"/>
              </a:rPr>
              <a:t>:after</a:t>
            </a:r>
            <a:r>
              <a:rPr lang="zh-CN" altLang="en-US" sz="2600" dirty="0">
                <a:solidFill>
                  <a:srgbClr val="000000"/>
                </a:solidFill>
                <a:latin typeface="微软雅黑" panose="020B0503020204020204" pitchFamily="34" charset="-122"/>
                <a:ea typeface="微软雅黑" panose="020B0503020204020204" pitchFamily="34" charset="-122"/>
              </a:rPr>
              <a:t>伪元素，如果存在多个属性值，以逗号“</a:t>
            </a:r>
            <a:r>
              <a:rPr lang="en-US" altLang="zh-CN" sz="2600" dirty="0">
                <a:solidFill>
                  <a:srgbClr val="000000"/>
                </a:solidFill>
                <a:latin typeface="微软雅黑" panose="020B0503020204020204" pitchFamily="34" charset="-122"/>
                <a:ea typeface="微软雅黑" panose="020B0503020204020204" pitchFamily="34" charset="-122"/>
              </a:rPr>
              <a:t>,”</a:t>
            </a:r>
            <a:r>
              <a:rPr lang="zh-CN" altLang="en-US" sz="2600" dirty="0">
                <a:solidFill>
                  <a:srgbClr val="000000"/>
                </a:solidFill>
                <a:latin typeface="微软雅黑" panose="020B0503020204020204" pitchFamily="34" charset="-122"/>
                <a:ea typeface="微软雅黑" panose="020B0503020204020204" pitchFamily="34" charset="-122"/>
              </a:rPr>
              <a:t>进行分隔。</a:t>
            </a:r>
          </a:p>
        </p:txBody>
      </p:sp>
      <p:sp>
        <p:nvSpPr>
          <p:cNvPr id="4" name="文本框 3"/>
          <p:cNvSpPr txBox="1"/>
          <p:nvPr/>
        </p:nvSpPr>
        <p:spPr>
          <a:xfrm>
            <a:off x="1219744" y="2708745"/>
            <a:ext cx="9517380" cy="523220"/>
          </a:xfrm>
          <a:prstGeom prst="rect">
            <a:avLst/>
          </a:prstGeom>
          <a:solidFill>
            <a:schemeClr val="bg2"/>
          </a:solidFill>
        </p:spPr>
        <p:txBody>
          <a:bodyPr wrap="square" rtlCol="0">
            <a:spAutoFit/>
          </a:bodyPr>
          <a:lstStyle/>
          <a:p>
            <a:r>
              <a:rPr lang="en-US" altLang="zh-CN" sz="2800" dirty="0">
                <a:solidFill>
                  <a:srgbClr val="000000"/>
                </a:solidFill>
              </a:rPr>
              <a:t>                transition-duration</a:t>
            </a:r>
            <a:r>
              <a:rPr lang="zh-CN" altLang="en-US" sz="2800" dirty="0">
                <a:solidFill>
                  <a:srgbClr val="000000"/>
                </a:solidFill>
              </a:rPr>
              <a:t>：</a:t>
            </a:r>
            <a:r>
              <a:rPr lang="en-US" altLang="zh-CN" sz="2800" dirty="0">
                <a:solidFill>
                  <a:srgbClr val="000000"/>
                </a:solidFill>
              </a:rPr>
              <a:t>&lt;time&gt;[ ,&lt;time&gt; ]*</a:t>
            </a:r>
          </a:p>
        </p:txBody>
      </p:sp>
    </p:spTree>
    <p:custDataLst>
      <p:tags r:id="rId1"/>
    </p:custDataLst>
    <p:extLst>
      <p:ext uri="{BB962C8B-B14F-4D97-AF65-F5344CB8AC3E}">
        <p14:creationId xmlns:p14="http://schemas.microsoft.com/office/powerpoint/2010/main" val="9842589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custDataLst>
              <p:tags r:id="rId2"/>
            </p:custDataLst>
          </p:nvPr>
        </p:nvSpPr>
        <p:spPr/>
        <p:txBody>
          <a:bodyPr>
            <a:normAutofit/>
          </a:bodyPr>
          <a:lstStyle/>
          <a:p>
            <a:r>
              <a:rPr lang="zh-CN" altLang="en-US" sz="4000" dirty="0"/>
              <a:t>定义过渡延迟时间</a:t>
            </a:r>
          </a:p>
        </p:txBody>
      </p:sp>
      <p:sp>
        <p:nvSpPr>
          <p:cNvPr id="2" name="矩形 1"/>
          <p:cNvSpPr/>
          <p:nvPr/>
        </p:nvSpPr>
        <p:spPr>
          <a:xfrm>
            <a:off x="735874" y="1346834"/>
            <a:ext cx="10485120" cy="4488408"/>
          </a:xfrm>
          <a:prstGeom prst="rect">
            <a:avLst/>
          </a:prstGeom>
        </p:spPr>
        <p:txBody>
          <a:bodyPr wrap="square">
            <a:spAutoFit/>
          </a:bodyPr>
          <a:lstStyle/>
          <a:p>
            <a:pPr>
              <a:lnSpc>
                <a:spcPts val="4000"/>
              </a:lnSpc>
              <a:defRPr/>
            </a:pPr>
            <a:r>
              <a:rPr lang="en-US" altLang="zh-CN" sz="2800" b="1" dirty="0">
                <a:solidFill>
                  <a:srgbClr val="006600"/>
                </a:solidFill>
                <a:latin typeface="微软雅黑" panose="020B0503020204020204" pitchFamily="34" charset="-122"/>
                <a:ea typeface="微软雅黑" panose="020B0503020204020204" pitchFamily="34" charset="-122"/>
              </a:rPr>
              <a:t>transition-delay </a:t>
            </a:r>
            <a:r>
              <a:rPr lang="zh-CN" altLang="en-US" sz="2800" dirty="0">
                <a:solidFill>
                  <a:srgbClr val="000000"/>
                </a:solidFill>
                <a:latin typeface="微软雅黑" panose="020B0503020204020204" pitchFamily="34" charset="-122"/>
              </a:rPr>
              <a:t>属性规定在过渡效果开始之前需要等待的时间，以秒或毫秒计。</a:t>
            </a:r>
            <a:r>
              <a:rPr lang="zh-CN" altLang="en-US" sz="2800" dirty="0">
                <a:solidFill>
                  <a:srgbClr val="000000"/>
                </a:solidFill>
                <a:latin typeface="微软雅黑" panose="020B0503020204020204" pitchFamily="34" charset="-122"/>
                <a:ea typeface="微软雅黑" panose="020B0503020204020204" pitchFamily="34" charset="-122"/>
              </a:rPr>
              <a:t>语法格式如下：</a:t>
            </a:r>
          </a:p>
          <a:p>
            <a:pPr>
              <a:defRPr/>
            </a:pPr>
            <a:endParaRPr lang="en-US" altLang="zh-CN" sz="2800" dirty="0">
              <a:solidFill>
                <a:srgbClr val="000000"/>
              </a:solidFill>
              <a:latin typeface="微软雅黑" panose="020B0503020204020204" pitchFamily="34" charset="-122"/>
              <a:ea typeface="微软雅黑" panose="020B0503020204020204" pitchFamily="34" charset="-122"/>
            </a:endParaRPr>
          </a:p>
          <a:p>
            <a:pPr>
              <a:defRPr/>
            </a:pPr>
            <a:endParaRPr lang="en-US" altLang="zh-CN" sz="2800" dirty="0">
              <a:solidFill>
                <a:srgbClr val="000000"/>
              </a:solidFill>
              <a:latin typeface="微软雅黑" panose="020B0503020204020204" pitchFamily="34" charset="-122"/>
              <a:ea typeface="微软雅黑" panose="020B0503020204020204" pitchFamily="34" charset="-122"/>
            </a:endParaRPr>
          </a:p>
          <a:p>
            <a:pPr>
              <a:defRPr/>
            </a:pPr>
            <a:endParaRPr lang="zh-CN" altLang="en-US" sz="2800" dirty="0">
              <a:solidFill>
                <a:srgbClr val="000000"/>
              </a:solidFill>
              <a:latin typeface="微软雅黑" panose="020B0503020204020204" pitchFamily="34" charset="-122"/>
              <a:ea typeface="微软雅黑" panose="020B0503020204020204" pitchFamily="34" charset="-122"/>
            </a:endParaRPr>
          </a:p>
          <a:p>
            <a:pPr marL="457200" indent="-457200">
              <a:lnSpc>
                <a:spcPts val="3880"/>
              </a:lnSpc>
              <a:spcAft>
                <a:spcPts val="600"/>
              </a:spcAft>
              <a:buFont typeface="Arial" panose="020B0604020202020204" pitchFamily="34" charset="0"/>
              <a:buChar char="•"/>
              <a:defRPr/>
            </a:pPr>
            <a:r>
              <a:rPr lang="zh-CN" altLang="en-US" sz="2600" dirty="0">
                <a:solidFill>
                  <a:srgbClr val="000000"/>
                </a:solidFill>
                <a:latin typeface="微软雅黑" panose="020B0503020204020204" pitchFamily="34" charset="-122"/>
                <a:ea typeface="微软雅黑" panose="020B0503020204020204" pitchFamily="34" charset="-122"/>
              </a:rPr>
              <a:t>默认值为</a:t>
            </a:r>
            <a:r>
              <a:rPr lang="en-US" altLang="zh-CN" sz="2600" dirty="0">
                <a:solidFill>
                  <a:srgbClr val="000000"/>
                </a:solidFill>
                <a:latin typeface="微软雅黑" panose="020B0503020204020204" pitchFamily="34" charset="-122"/>
                <a:ea typeface="微软雅黑" panose="020B0503020204020204" pitchFamily="34" charset="-122"/>
              </a:rPr>
              <a:t>0</a:t>
            </a:r>
            <a:r>
              <a:rPr lang="zh-CN" altLang="en-US" sz="2600" dirty="0">
                <a:solidFill>
                  <a:srgbClr val="000000"/>
                </a:solidFill>
                <a:latin typeface="微软雅黑" panose="020B0503020204020204" pitchFamily="34" charset="-122"/>
                <a:ea typeface="微软雅黑" panose="020B0503020204020204" pitchFamily="34" charset="-122"/>
              </a:rPr>
              <a:t>，适用于所有元素以及</a:t>
            </a:r>
            <a:r>
              <a:rPr lang="en-US" altLang="zh-CN" sz="2600" dirty="0">
                <a:solidFill>
                  <a:srgbClr val="000000"/>
                </a:solidFill>
                <a:latin typeface="微软雅黑" panose="020B0503020204020204" pitchFamily="34" charset="-122"/>
                <a:ea typeface="微软雅黑" panose="020B0503020204020204" pitchFamily="34" charset="-122"/>
              </a:rPr>
              <a:t>:before </a:t>
            </a:r>
            <a:r>
              <a:rPr lang="zh-CN" altLang="en-US" sz="2600" dirty="0">
                <a:solidFill>
                  <a:srgbClr val="000000"/>
                </a:solidFill>
                <a:latin typeface="微软雅黑" panose="020B0503020204020204" pitchFamily="34" charset="-122"/>
                <a:ea typeface="微软雅黑" panose="020B0503020204020204" pitchFamily="34" charset="-122"/>
              </a:rPr>
              <a:t>和 </a:t>
            </a:r>
            <a:r>
              <a:rPr lang="en-US" altLang="zh-CN" sz="2600" dirty="0">
                <a:solidFill>
                  <a:srgbClr val="000000"/>
                </a:solidFill>
                <a:latin typeface="微软雅黑" panose="020B0503020204020204" pitchFamily="34" charset="-122"/>
                <a:ea typeface="微软雅黑" panose="020B0503020204020204" pitchFamily="34" charset="-122"/>
              </a:rPr>
              <a:t>:after</a:t>
            </a:r>
            <a:r>
              <a:rPr lang="zh-CN" altLang="en-US" sz="2600" dirty="0">
                <a:solidFill>
                  <a:srgbClr val="000000"/>
                </a:solidFill>
                <a:latin typeface="微软雅黑" panose="020B0503020204020204" pitchFamily="34" charset="-122"/>
                <a:ea typeface="微软雅黑" panose="020B0503020204020204" pitchFamily="34" charset="-122"/>
              </a:rPr>
              <a:t>伪元素</a:t>
            </a:r>
            <a:r>
              <a:rPr lang="zh-CN" altLang="en-US" sz="2600" dirty="0">
                <a:solidFill>
                  <a:srgbClr val="000000"/>
                </a:solidFill>
                <a:latin typeface="微软雅黑" panose="020B0503020204020204" pitchFamily="34" charset="-122"/>
              </a:rPr>
              <a:t>。</a:t>
            </a:r>
            <a:endParaRPr lang="en-US" altLang="zh-CN" sz="2600" dirty="0">
              <a:solidFill>
                <a:srgbClr val="000000"/>
              </a:solidFill>
              <a:latin typeface="微软雅黑" panose="020B0503020204020204" pitchFamily="34" charset="-122"/>
            </a:endParaRPr>
          </a:p>
          <a:p>
            <a:pPr marL="457200" indent="-457200">
              <a:lnSpc>
                <a:spcPts val="3880"/>
              </a:lnSpc>
              <a:spcAft>
                <a:spcPts val="600"/>
              </a:spcAft>
              <a:buFont typeface="Arial" panose="020B0604020202020204" pitchFamily="34" charset="0"/>
              <a:buChar char="•"/>
              <a:defRPr/>
            </a:pPr>
            <a:r>
              <a:rPr lang="zh-CN" altLang="en-US" sz="2600" dirty="0">
                <a:solidFill>
                  <a:srgbClr val="000000"/>
                </a:solidFill>
                <a:latin typeface="微软雅黑" panose="020B0503020204020204" pitchFamily="34" charset="-122"/>
                <a:ea typeface="微软雅黑" panose="020B0503020204020204" pitchFamily="34" charset="-122"/>
              </a:rPr>
              <a:t>设置时间可以为正整数、负整数和</a:t>
            </a:r>
            <a:r>
              <a:rPr lang="en-US" altLang="zh-CN" sz="2600" dirty="0">
                <a:solidFill>
                  <a:srgbClr val="000000"/>
                </a:solidFill>
                <a:latin typeface="微软雅黑" panose="020B0503020204020204" pitchFamily="34" charset="-122"/>
                <a:ea typeface="微软雅黑" panose="020B0503020204020204" pitchFamily="34" charset="-122"/>
              </a:rPr>
              <a:t>0</a:t>
            </a:r>
            <a:r>
              <a:rPr lang="zh-CN" altLang="en-US" sz="2600" dirty="0">
                <a:solidFill>
                  <a:srgbClr val="000000"/>
                </a:solidFill>
                <a:latin typeface="微软雅黑" panose="020B0503020204020204" pitchFamily="34" charset="-122"/>
                <a:ea typeface="微软雅黑" panose="020B0503020204020204" pitchFamily="34" charset="-122"/>
              </a:rPr>
              <a:t>。非零时必须设置单位为秒</a:t>
            </a:r>
            <a:r>
              <a:rPr lang="en-US" altLang="zh-CN" sz="2600" dirty="0">
                <a:solidFill>
                  <a:srgbClr val="000000"/>
                </a:solidFill>
                <a:latin typeface="微软雅黑" panose="020B0503020204020204" pitchFamily="34" charset="-122"/>
                <a:ea typeface="微软雅黑" panose="020B0503020204020204" pitchFamily="34" charset="-122"/>
              </a:rPr>
              <a:t>s</a:t>
            </a:r>
            <a:r>
              <a:rPr lang="zh-CN" altLang="en-US" sz="2600" dirty="0">
                <a:solidFill>
                  <a:srgbClr val="000000"/>
                </a:solidFill>
                <a:latin typeface="微软雅黑" panose="020B0503020204020204" pitchFamily="34" charset="-122"/>
                <a:ea typeface="微软雅黑" panose="020B0503020204020204" pitchFamily="34" charset="-122"/>
              </a:rPr>
              <a:t>或者毫秒</a:t>
            </a:r>
            <a:r>
              <a:rPr lang="en-US" altLang="zh-CN" sz="2600" dirty="0" err="1">
                <a:solidFill>
                  <a:srgbClr val="000000"/>
                </a:solidFill>
                <a:latin typeface="微软雅黑" panose="020B0503020204020204" pitchFamily="34" charset="-122"/>
                <a:ea typeface="微软雅黑" panose="020B0503020204020204" pitchFamily="34" charset="-122"/>
              </a:rPr>
              <a:t>ms</a:t>
            </a:r>
            <a:r>
              <a:rPr lang="zh-CN" altLang="en-US" sz="2600" dirty="0">
                <a:solidFill>
                  <a:srgbClr val="000000"/>
                </a:solidFill>
                <a:latin typeface="微软雅黑" panose="020B0503020204020204" pitchFamily="34" charset="-122"/>
                <a:ea typeface="微软雅黑" panose="020B0503020204020204" pitchFamily="34" charset="-122"/>
              </a:rPr>
              <a:t>。为负数时过渡的动作会从该时间点开始显示，之前的动作被截断；为正数的时候，过渡的动作会延迟触发。</a:t>
            </a:r>
            <a:endParaRPr lang="en-US" altLang="zh-CN" sz="2600" dirty="0">
              <a:solidFill>
                <a:srgbClr val="000000"/>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1219744" y="2708745"/>
            <a:ext cx="9517380" cy="523220"/>
          </a:xfrm>
          <a:prstGeom prst="rect">
            <a:avLst/>
          </a:prstGeom>
          <a:solidFill>
            <a:schemeClr val="bg2"/>
          </a:solidFill>
        </p:spPr>
        <p:txBody>
          <a:bodyPr wrap="square" rtlCol="0">
            <a:spAutoFit/>
          </a:bodyPr>
          <a:lstStyle/>
          <a:p>
            <a:r>
              <a:rPr lang="en-US" altLang="zh-CN" sz="2800" dirty="0">
                <a:solidFill>
                  <a:srgbClr val="000000"/>
                </a:solidFill>
              </a:rPr>
              <a:t>                transition-delay: time</a:t>
            </a:r>
          </a:p>
        </p:txBody>
      </p:sp>
    </p:spTree>
    <p:custDataLst>
      <p:tags r:id="rId1"/>
    </p:custDataLst>
    <p:extLst>
      <p:ext uri="{BB962C8B-B14F-4D97-AF65-F5344CB8AC3E}">
        <p14:creationId xmlns:p14="http://schemas.microsoft.com/office/powerpoint/2010/main" val="271984904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TEMPLATE_THUMBS_INDEX" val="1、9、12、15、22、25、26、28、29"/>
  <p:tag name="KSO_WM_TEMPLATE_CATEGORY" val="custom"/>
  <p:tag name="KSO_WM_TEMPLATE_INDEX" val="160336"/>
  <p:tag name="KSO_WM_TAG_VERSION" val="1.0"/>
  <p:tag name="KSO_WM_SLIDE_ID" val="custom160336_1"/>
  <p:tag name="KSO_WM_SLIDE_INDEX" val="1"/>
  <p:tag name="KSO_WM_SLIDE_ITEM_CNT" val="2"/>
  <p:tag name="KSO_WM_SLIDE_LAYOUT" val="a_b"/>
  <p:tag name="KSO_WM_SLIDE_LAYOUT_CNT" val="1_1"/>
  <p:tag name="KSO_WM_SLIDE_TYPE" val="title"/>
  <p:tag name="KSO_WM_BEAUTIFY_FLAG" val="#wm#"/>
</p:tagLst>
</file>

<file path=ppt/tags/tag1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custom160336_6*i*0"/>
  <p:tag name="KSO_WM_TEMPLATE_CATEGORY" val="custom"/>
  <p:tag name="KSO_WM_TEMPLATE_INDEX" val="160336"/>
  <p:tag name="KSO_WM_UNIT_INDEX" val="0"/>
</p:tagLst>
</file>

<file path=ppt/tags/tag1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336"/>
  <p:tag name="KSO_WM_UNIT_TYPE" val="l_i"/>
  <p:tag name="KSO_WM_UNIT_INDEX" val="1_1"/>
  <p:tag name="KSO_WM_UNIT_ID" val="custom160336_6*l_i*1_1"/>
  <p:tag name="KSO_WM_UNIT_CLEAR" val="1"/>
  <p:tag name="KSO_WM_UNIT_LAYERLEVEL" val="1_1"/>
  <p:tag name="KSO_WM_DIAGRAM_GROUP_CODE" val="l1-1"/>
  <p:tag name="KSO_WM_UNIT_FILL_FORE_SCHEMECOLOR_INDEX" val="5"/>
  <p:tag name="KSO_WM_UNIT_FILL_TYPE" val="1"/>
  <p:tag name="KSO_WM_UNIT_USESOURCEFORMAT_APPLY" val="1"/>
</p:tagLst>
</file>

<file path=ppt/tags/tag1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336"/>
  <p:tag name="KSO_WM_UNIT_TYPE" val="l_h_f"/>
  <p:tag name="KSO_WM_UNIT_INDEX" val="1_1_1"/>
  <p:tag name="KSO_WM_UNIT_ID" val="custom160336_6*l_h_f*1_1_1"/>
  <p:tag name="KSO_WM_UNIT_CLEAR" val="1"/>
  <p:tag name="KSO_WM_UNIT_LAYERLEVEL" val="1_1_1"/>
  <p:tag name="KSO_WM_UNIT_VALUE" val="32"/>
  <p:tag name="KSO_WM_UNIT_HIGHLIGHT" val="0"/>
  <p:tag name="KSO_WM_UNIT_COMPATIBLE" val="0"/>
  <p:tag name="KSO_WM_UNIT_PRESET_TEXT_INDEX" val="4"/>
  <p:tag name="KSO_WM_UNIT_PRESET_TEXT_LEN" val="26"/>
  <p:tag name="KSO_WM_DIAGRAM_GROUP_CODE" val="l1-1"/>
  <p:tag name="KSO_WM_UNIT_TEXT_FILL_FORE_SCHEMECOLOR_INDEX" val="13"/>
  <p:tag name="KSO_WM_UNIT_TEXT_FILL_TYPE" val="1"/>
  <p:tag name="KSO_WM_UNIT_USESOURCEFORMAT_APPLY" val="1"/>
</p:tagLst>
</file>

<file path=ppt/tags/tag13.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336"/>
  <p:tag name="KSO_WM_TAG_VERSION" val="1.0"/>
  <p:tag name="KSO_WM_SLIDE_ID" val="custom160336_2"/>
  <p:tag name="KSO_WM_SLIDE_INDEX" val="2"/>
  <p:tag name="KSO_WM_SLIDE_ITEM_CNT" val="1"/>
  <p:tag name="KSO_WM_SLIDE_LAYOUT" val="a_f"/>
  <p:tag name="KSO_WM_SLIDE_LAYOUT_CNT" val="1_1"/>
  <p:tag name="KSO_WM_SLIDE_TYPE" val="text"/>
  <p:tag name="KSO_WM_BEAUTIFY_FLAG" val="#wm#"/>
  <p:tag name="KSO_WM_SLIDE_POSITION" val="109*173"/>
  <p:tag name="KSO_WM_SLIDE_SIZE" val="618*244"/>
</p:tagLst>
</file>

<file path=ppt/tags/tag1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336"/>
  <p:tag name="KSO_WM_UNIT_TYPE" val="a"/>
  <p:tag name="KSO_WM_UNIT_INDEX" val="1"/>
  <p:tag name="KSO_WM_UNIT_ID" val="custom160336_2*a*1"/>
  <p:tag name="KSO_WM_UNIT_CLEAR" val="1"/>
  <p:tag name="KSO_WM_UNIT_LAYERLEVEL" val="1"/>
  <p:tag name="KSO_WM_UNIT_VALUE" val="27"/>
  <p:tag name="KSO_WM_UNIT_ISCONTENTSTITLE" val="0"/>
  <p:tag name="KSO_WM_UNIT_HIGHLIGHT" val="0"/>
  <p:tag name="KSO_WM_UNIT_COMPATIBLE" val="0"/>
  <p:tag name="KSO_WM_UNIT_PRESET_TEXT_INDEX" val="3"/>
  <p:tag name="KSO_WM_UNIT_PRESET_TEXT_LEN" val="17"/>
</p:tagLst>
</file>

<file path=ppt/tags/tag15.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336"/>
  <p:tag name="KSO_WM_TAG_VERSION" val="1.0"/>
  <p:tag name="KSO_WM_SLIDE_ID" val="custom160336_2"/>
  <p:tag name="KSO_WM_SLIDE_INDEX" val="2"/>
  <p:tag name="KSO_WM_SLIDE_ITEM_CNT" val="1"/>
  <p:tag name="KSO_WM_SLIDE_LAYOUT" val="a_f"/>
  <p:tag name="KSO_WM_SLIDE_LAYOUT_CNT" val="1_1"/>
  <p:tag name="KSO_WM_SLIDE_TYPE" val="text"/>
  <p:tag name="KSO_WM_BEAUTIFY_FLAG" val="#wm#"/>
  <p:tag name="KSO_WM_SLIDE_POSITION" val="109*173"/>
  <p:tag name="KSO_WM_SLIDE_SIZE" val="618*244"/>
</p:tagLst>
</file>

<file path=ppt/tags/tag1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336"/>
  <p:tag name="KSO_WM_UNIT_TYPE" val="a"/>
  <p:tag name="KSO_WM_UNIT_INDEX" val="1"/>
  <p:tag name="KSO_WM_UNIT_ID" val="custom160336_2*a*1"/>
  <p:tag name="KSO_WM_UNIT_CLEAR" val="1"/>
  <p:tag name="KSO_WM_UNIT_LAYERLEVEL" val="1"/>
  <p:tag name="KSO_WM_UNIT_VALUE" val="27"/>
  <p:tag name="KSO_WM_UNIT_ISCONTENTSTITLE" val="0"/>
  <p:tag name="KSO_WM_UNIT_HIGHLIGHT" val="0"/>
  <p:tag name="KSO_WM_UNIT_COMPATIBLE" val="0"/>
  <p:tag name="KSO_WM_UNIT_PRESET_TEXT_INDEX" val="3"/>
  <p:tag name="KSO_WM_UNIT_PRESET_TEXT_LEN" val="17"/>
</p:tagLst>
</file>

<file path=ppt/tags/tag17.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336"/>
  <p:tag name="KSO_WM_TAG_VERSION" val="1.0"/>
  <p:tag name="KSO_WM_SLIDE_ID" val="custom160336_2"/>
  <p:tag name="KSO_WM_SLIDE_INDEX" val="2"/>
  <p:tag name="KSO_WM_SLIDE_ITEM_CNT" val="1"/>
  <p:tag name="KSO_WM_SLIDE_LAYOUT" val="a_f"/>
  <p:tag name="KSO_WM_SLIDE_LAYOUT_CNT" val="1_1"/>
  <p:tag name="KSO_WM_SLIDE_TYPE" val="text"/>
  <p:tag name="KSO_WM_BEAUTIFY_FLAG" val="#wm#"/>
  <p:tag name="KSO_WM_SLIDE_POSITION" val="109*173"/>
  <p:tag name="KSO_WM_SLIDE_SIZE" val="618*244"/>
</p:tagLst>
</file>

<file path=ppt/tags/tag1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336"/>
  <p:tag name="KSO_WM_UNIT_TYPE" val="a"/>
  <p:tag name="KSO_WM_UNIT_INDEX" val="1"/>
  <p:tag name="KSO_WM_UNIT_ID" val="custom160336_2*a*1"/>
  <p:tag name="KSO_WM_UNIT_CLEAR" val="1"/>
  <p:tag name="KSO_WM_UNIT_LAYERLEVEL" val="1"/>
  <p:tag name="KSO_WM_UNIT_VALUE" val="27"/>
  <p:tag name="KSO_WM_UNIT_ISCONTENTSTITLE" val="0"/>
  <p:tag name="KSO_WM_UNIT_HIGHLIGHT" val="0"/>
  <p:tag name="KSO_WM_UNIT_COMPATIBLE" val="0"/>
  <p:tag name="KSO_WM_UNIT_PRESET_TEXT_INDEX" val="3"/>
  <p:tag name="KSO_WM_UNIT_PRESET_TEXT_LEN" val="17"/>
</p:tagLst>
</file>

<file path=ppt/tags/tag19.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336"/>
  <p:tag name="KSO_WM_TAG_VERSION" val="1.0"/>
  <p:tag name="KSO_WM_SLIDE_ID" val="custom160336_2"/>
  <p:tag name="KSO_WM_SLIDE_INDEX" val="2"/>
  <p:tag name="KSO_WM_SLIDE_ITEM_CNT" val="1"/>
  <p:tag name="KSO_WM_SLIDE_LAYOUT" val="a_f"/>
  <p:tag name="KSO_WM_SLIDE_LAYOUT_CNT" val="1_1"/>
  <p:tag name="KSO_WM_SLIDE_TYPE" val="text"/>
  <p:tag name="KSO_WM_BEAUTIFY_FLAG" val="#wm#"/>
  <p:tag name="KSO_WM_SLIDE_POSITION" val="109*173"/>
  <p:tag name="KSO_WM_SLIDE_SIZE" val="618*244"/>
</p:tagLst>
</file>

<file path=ppt/tags/tag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336"/>
  <p:tag name="KSO_WM_UNIT_TYPE" val="a"/>
  <p:tag name="KSO_WM_UNIT_INDEX" val="1"/>
  <p:tag name="KSO_WM_UNIT_ID" val="custom160336_1*a*1"/>
  <p:tag name="KSO_WM_UNIT_CLEAR" val="1"/>
  <p:tag name="KSO_WM_UNIT_LAYERLEVEL" val="1"/>
  <p:tag name="KSO_WM_UNIT_VALUE" val="32"/>
  <p:tag name="KSO_WM_UNIT_ISCONTENTSTITLE" val="0"/>
  <p:tag name="KSO_WM_UNIT_HIGHLIGHT" val="0"/>
  <p:tag name="KSO_WM_UNIT_COMPATIBLE" val="0"/>
  <p:tag name="KSO_WM_UNIT_PRESET_TEXT_INDEX" val="3"/>
  <p:tag name="KSO_WM_UNIT_PRESET_TEXT_LEN" val="17"/>
</p:tagLst>
</file>

<file path=ppt/tags/tag2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336"/>
  <p:tag name="KSO_WM_UNIT_TYPE" val="a"/>
  <p:tag name="KSO_WM_UNIT_INDEX" val="1"/>
  <p:tag name="KSO_WM_UNIT_ID" val="custom160336_2*a*1"/>
  <p:tag name="KSO_WM_UNIT_CLEAR" val="1"/>
  <p:tag name="KSO_WM_UNIT_LAYERLEVEL" val="1"/>
  <p:tag name="KSO_WM_UNIT_VALUE" val="27"/>
  <p:tag name="KSO_WM_UNIT_ISCONTENTSTITLE" val="0"/>
  <p:tag name="KSO_WM_UNIT_HIGHLIGHT" val="0"/>
  <p:tag name="KSO_WM_UNIT_COMPATIBLE" val="0"/>
  <p:tag name="KSO_WM_UNIT_PRESET_TEXT_INDEX" val="3"/>
  <p:tag name="KSO_WM_UNIT_PRESET_TEXT_LEN" val="17"/>
</p:tagLst>
</file>

<file path=ppt/tags/tag21.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336"/>
  <p:tag name="KSO_WM_TAG_VERSION" val="1.0"/>
  <p:tag name="KSO_WM_SLIDE_ID" val="custom160336_2"/>
  <p:tag name="KSO_WM_SLIDE_INDEX" val="2"/>
  <p:tag name="KSO_WM_SLIDE_ITEM_CNT" val="1"/>
  <p:tag name="KSO_WM_SLIDE_LAYOUT" val="a_f"/>
  <p:tag name="KSO_WM_SLIDE_LAYOUT_CNT" val="1_1"/>
  <p:tag name="KSO_WM_SLIDE_TYPE" val="text"/>
  <p:tag name="KSO_WM_BEAUTIFY_FLAG" val="#wm#"/>
  <p:tag name="KSO_WM_SLIDE_POSITION" val="109*173"/>
  <p:tag name="KSO_WM_SLIDE_SIZE" val="618*244"/>
</p:tagLst>
</file>

<file path=ppt/tags/tag2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336"/>
  <p:tag name="KSO_WM_UNIT_TYPE" val="a"/>
  <p:tag name="KSO_WM_UNIT_INDEX" val="1"/>
  <p:tag name="KSO_WM_UNIT_ID" val="custom160336_2*a*1"/>
  <p:tag name="KSO_WM_UNIT_CLEAR" val="1"/>
  <p:tag name="KSO_WM_UNIT_LAYERLEVEL" val="1"/>
  <p:tag name="KSO_WM_UNIT_VALUE" val="27"/>
  <p:tag name="KSO_WM_UNIT_ISCONTENTSTITLE" val="0"/>
  <p:tag name="KSO_WM_UNIT_HIGHLIGHT" val="0"/>
  <p:tag name="KSO_WM_UNIT_COMPATIBLE" val="0"/>
  <p:tag name="KSO_WM_UNIT_PRESET_TEXT_INDEX" val="3"/>
  <p:tag name="KSO_WM_UNIT_PRESET_TEXT_LEN" val="17"/>
</p:tagLst>
</file>

<file path=ppt/tags/tag23.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336"/>
  <p:tag name="KSO_WM_TAG_VERSION" val="1.0"/>
  <p:tag name="KSO_WM_SLIDE_ID" val="custom160336_2"/>
  <p:tag name="KSO_WM_SLIDE_INDEX" val="2"/>
  <p:tag name="KSO_WM_SLIDE_ITEM_CNT" val="1"/>
  <p:tag name="KSO_WM_SLIDE_LAYOUT" val="a_f"/>
  <p:tag name="KSO_WM_SLIDE_LAYOUT_CNT" val="1_1"/>
  <p:tag name="KSO_WM_SLIDE_TYPE" val="text"/>
  <p:tag name="KSO_WM_BEAUTIFY_FLAG" val="#wm#"/>
  <p:tag name="KSO_WM_SLIDE_POSITION" val="109*173"/>
  <p:tag name="KSO_WM_SLIDE_SIZE" val="618*244"/>
</p:tagLst>
</file>

<file path=ppt/tags/tag2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336"/>
  <p:tag name="KSO_WM_UNIT_TYPE" val="a"/>
  <p:tag name="KSO_WM_UNIT_INDEX" val="1"/>
  <p:tag name="KSO_WM_UNIT_ID" val="custom160336_2*a*1"/>
  <p:tag name="KSO_WM_UNIT_CLEAR" val="1"/>
  <p:tag name="KSO_WM_UNIT_LAYERLEVEL" val="1"/>
  <p:tag name="KSO_WM_UNIT_VALUE" val="27"/>
  <p:tag name="KSO_WM_UNIT_ISCONTENTSTITLE" val="0"/>
  <p:tag name="KSO_WM_UNIT_HIGHLIGHT" val="0"/>
  <p:tag name="KSO_WM_UNIT_COMPATIBLE" val="0"/>
  <p:tag name="KSO_WM_UNIT_PRESET_TEXT_INDEX" val="3"/>
  <p:tag name="KSO_WM_UNIT_PRESET_TEXT_LEN" val="17"/>
</p:tagLst>
</file>

<file path=ppt/tags/tag25.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336"/>
  <p:tag name="KSO_WM_TAG_VERSION" val="1.0"/>
  <p:tag name="KSO_WM_SLIDE_ID" val="custom160336_4"/>
  <p:tag name="KSO_WM_SLIDE_INDEX" val="4"/>
  <p:tag name="KSO_WM_SLIDE_ITEM_CNT" val="3"/>
  <p:tag name="KSO_WM_SLIDE_LAYOUT" val="a_f_d"/>
  <p:tag name="KSO_WM_SLIDE_LAYOUT_CNT" val="1_1_1"/>
  <p:tag name="KSO_WM_SLIDE_TYPE" val="text"/>
  <p:tag name="KSO_WM_BEAUTIFY_FLAG" val="#wm#"/>
  <p:tag name="KSO_WM_SLIDE_POSITION" val="56*57"/>
  <p:tag name="KSO_WM_SLIDE_SIZE" val="840*426"/>
</p:tagLst>
</file>

<file path=ppt/tags/tag2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336"/>
  <p:tag name="KSO_WM_UNIT_TYPE" val="a"/>
  <p:tag name="KSO_WM_UNIT_INDEX" val="1"/>
  <p:tag name="KSO_WM_UNIT_ID" val="custom160336_2*a*1"/>
  <p:tag name="KSO_WM_UNIT_CLEAR" val="1"/>
  <p:tag name="KSO_WM_UNIT_LAYERLEVEL" val="1"/>
  <p:tag name="KSO_WM_UNIT_VALUE" val="27"/>
  <p:tag name="KSO_WM_UNIT_ISCONTENTSTITLE" val="0"/>
  <p:tag name="KSO_WM_UNIT_HIGHLIGHT" val="0"/>
  <p:tag name="KSO_WM_UNIT_COMPATIBLE" val="0"/>
  <p:tag name="KSO_WM_UNIT_PRESET_TEXT_INDEX" val="3"/>
  <p:tag name="KSO_WM_UNIT_PRESET_TEXT_LEN" val="17"/>
</p:tagLst>
</file>

<file path=ppt/tags/tag27.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336"/>
  <p:tag name="KSO_WM_TAG_VERSION" val="1.0"/>
  <p:tag name="KSO_WM_SLIDE_ID" val="custom160336_4"/>
  <p:tag name="KSO_WM_SLIDE_INDEX" val="4"/>
  <p:tag name="KSO_WM_SLIDE_ITEM_CNT" val="3"/>
  <p:tag name="KSO_WM_SLIDE_LAYOUT" val="a_f_d"/>
  <p:tag name="KSO_WM_SLIDE_LAYOUT_CNT" val="1_1_1"/>
  <p:tag name="KSO_WM_SLIDE_TYPE" val="text"/>
  <p:tag name="KSO_WM_BEAUTIFY_FLAG" val="#wm#"/>
  <p:tag name="KSO_WM_SLIDE_POSITION" val="56*57"/>
  <p:tag name="KSO_WM_SLIDE_SIZE" val="840*426"/>
</p:tagLst>
</file>

<file path=ppt/tags/tag2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336"/>
  <p:tag name="KSO_WM_UNIT_TYPE" val="a"/>
  <p:tag name="KSO_WM_UNIT_INDEX" val="1"/>
  <p:tag name="KSO_WM_UNIT_ID" val="custom160336_2*a*1"/>
  <p:tag name="KSO_WM_UNIT_CLEAR" val="1"/>
  <p:tag name="KSO_WM_UNIT_LAYERLEVEL" val="1"/>
  <p:tag name="KSO_WM_UNIT_VALUE" val="27"/>
  <p:tag name="KSO_WM_UNIT_ISCONTENTSTITLE" val="0"/>
  <p:tag name="KSO_WM_UNIT_HIGHLIGHT" val="0"/>
  <p:tag name="KSO_WM_UNIT_COMPATIBLE" val="0"/>
  <p:tag name="KSO_WM_UNIT_PRESET_TEXT_INDEX" val="3"/>
  <p:tag name="KSO_WM_UNIT_PRESET_TEXT_LEN" val="17"/>
</p:tagLst>
</file>

<file path=ppt/tags/tag29.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336"/>
  <p:tag name="KSO_WM_TAG_VERSION" val="1.0"/>
  <p:tag name="KSO_WM_SLIDE_ID" val="custom160336_2"/>
  <p:tag name="KSO_WM_SLIDE_INDEX" val="2"/>
  <p:tag name="KSO_WM_SLIDE_ITEM_CNT" val="1"/>
  <p:tag name="KSO_WM_SLIDE_LAYOUT" val="a_f"/>
  <p:tag name="KSO_WM_SLIDE_LAYOUT_CNT" val="1_1"/>
  <p:tag name="KSO_WM_SLIDE_TYPE" val="text"/>
  <p:tag name="KSO_WM_BEAUTIFY_FLAG" val="#wm#"/>
  <p:tag name="KSO_WM_SLIDE_POSITION" val="109*173"/>
  <p:tag name="KSO_WM_SLIDE_SIZE" val="618*244"/>
</p:tagLst>
</file>

<file path=ppt/tags/tag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336"/>
  <p:tag name="KSO_WM_UNIT_TYPE" val="b"/>
  <p:tag name="KSO_WM_UNIT_INDEX" val="1"/>
  <p:tag name="KSO_WM_UNIT_ID" val="custom160336_1*b*1"/>
  <p:tag name="KSO_WM_UNIT_CLEAR" val="1"/>
  <p:tag name="KSO_WM_UNIT_LAYERLEVEL" val="1"/>
  <p:tag name="KSO_WM_UNIT_VALUE" val="25"/>
  <p:tag name="KSO_WM_UNIT_ISCONTENTSTITLE" val="0"/>
  <p:tag name="KSO_WM_UNIT_HIGHLIGHT" val="0"/>
  <p:tag name="KSO_WM_UNIT_COMPATIBLE" val="0"/>
  <p:tag name="KSO_WM_UNIT_PRESET_TEXT_INDEX" val="3"/>
  <p:tag name="KSO_WM_UNIT_PRESET_TEXT_LEN" val="17"/>
</p:tagLst>
</file>

<file path=ppt/tags/tag3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336"/>
  <p:tag name="KSO_WM_UNIT_TYPE" val="a"/>
  <p:tag name="KSO_WM_UNIT_INDEX" val="1"/>
  <p:tag name="KSO_WM_UNIT_ID" val="custom160336_2*a*1"/>
  <p:tag name="KSO_WM_UNIT_CLEAR" val="1"/>
  <p:tag name="KSO_WM_UNIT_LAYERLEVEL" val="1"/>
  <p:tag name="KSO_WM_UNIT_VALUE" val="27"/>
  <p:tag name="KSO_WM_UNIT_ISCONTENTSTITLE" val="0"/>
  <p:tag name="KSO_WM_UNIT_HIGHLIGHT" val="0"/>
  <p:tag name="KSO_WM_UNIT_COMPATIBLE" val="0"/>
  <p:tag name="KSO_WM_UNIT_PRESET_TEXT_INDEX" val="3"/>
  <p:tag name="KSO_WM_UNIT_PRESET_TEXT_LEN" val="17"/>
</p:tagLst>
</file>

<file path=ppt/tags/tag31.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336"/>
  <p:tag name="KSO_WM_TAG_VERSION" val="1.0"/>
  <p:tag name="KSO_WM_SLIDE_ID" val="custom160336_4"/>
  <p:tag name="KSO_WM_SLIDE_INDEX" val="4"/>
  <p:tag name="KSO_WM_SLIDE_ITEM_CNT" val="3"/>
  <p:tag name="KSO_WM_SLIDE_LAYOUT" val="a_f_d"/>
  <p:tag name="KSO_WM_SLIDE_LAYOUT_CNT" val="1_1_1"/>
  <p:tag name="KSO_WM_SLIDE_TYPE" val="text"/>
  <p:tag name="KSO_WM_BEAUTIFY_FLAG" val="#wm#"/>
  <p:tag name="KSO_WM_SLIDE_POSITION" val="56*57"/>
  <p:tag name="KSO_WM_SLIDE_SIZE" val="840*426"/>
</p:tagLst>
</file>

<file path=ppt/tags/tag3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336"/>
  <p:tag name="KSO_WM_UNIT_TYPE" val="a"/>
  <p:tag name="KSO_WM_UNIT_INDEX" val="1"/>
  <p:tag name="KSO_WM_UNIT_ID" val="custom160336_2*a*1"/>
  <p:tag name="KSO_WM_UNIT_CLEAR" val="1"/>
  <p:tag name="KSO_WM_UNIT_LAYERLEVEL" val="1"/>
  <p:tag name="KSO_WM_UNIT_VALUE" val="27"/>
  <p:tag name="KSO_WM_UNIT_ISCONTENTSTITLE" val="0"/>
  <p:tag name="KSO_WM_UNIT_HIGHLIGHT" val="0"/>
  <p:tag name="KSO_WM_UNIT_COMPATIBLE" val="0"/>
  <p:tag name="KSO_WM_UNIT_PRESET_TEXT_INDEX" val="3"/>
  <p:tag name="KSO_WM_UNIT_PRESET_TEXT_LEN" val="17"/>
</p:tagLst>
</file>

<file path=ppt/tags/tag33.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336"/>
  <p:tag name="KSO_WM_TAG_VERSION" val="1.0"/>
  <p:tag name="KSO_WM_SLIDE_ID" val="custom160336_4"/>
  <p:tag name="KSO_WM_SLIDE_INDEX" val="4"/>
  <p:tag name="KSO_WM_SLIDE_ITEM_CNT" val="3"/>
  <p:tag name="KSO_WM_SLIDE_LAYOUT" val="a_f_d"/>
  <p:tag name="KSO_WM_SLIDE_LAYOUT_CNT" val="1_1_1"/>
  <p:tag name="KSO_WM_SLIDE_TYPE" val="text"/>
  <p:tag name="KSO_WM_BEAUTIFY_FLAG" val="#wm#"/>
  <p:tag name="KSO_WM_SLIDE_POSITION" val="56*57"/>
  <p:tag name="KSO_WM_SLIDE_SIZE" val="840*426"/>
</p:tagLst>
</file>

<file path=ppt/tags/tag3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336"/>
  <p:tag name="KSO_WM_UNIT_TYPE" val="a"/>
  <p:tag name="KSO_WM_UNIT_INDEX" val="1"/>
  <p:tag name="KSO_WM_UNIT_ID" val="custom160336_2*a*1"/>
  <p:tag name="KSO_WM_UNIT_CLEAR" val="1"/>
  <p:tag name="KSO_WM_UNIT_LAYERLEVEL" val="1"/>
  <p:tag name="KSO_WM_UNIT_VALUE" val="27"/>
  <p:tag name="KSO_WM_UNIT_ISCONTENTSTITLE" val="0"/>
  <p:tag name="KSO_WM_UNIT_HIGHLIGHT" val="0"/>
  <p:tag name="KSO_WM_UNIT_COMPATIBLE" val="0"/>
  <p:tag name="KSO_WM_UNIT_PRESET_TEXT_INDEX" val="3"/>
  <p:tag name="KSO_WM_UNIT_PRESET_TEXT_LEN" val="17"/>
</p:tagLst>
</file>

<file path=ppt/tags/tag35.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336"/>
  <p:tag name="KSO_WM_TAG_VERSION" val="1.0"/>
  <p:tag name="KSO_WM_SLIDE_ID" val="custom160336_6"/>
  <p:tag name="KSO_WM_SLIDE_INDEX" val="6"/>
  <p:tag name="KSO_WM_SLIDE_ITEM_CNT" val="1"/>
  <p:tag name="KSO_WM_SLIDE_LAYOUT" val="a_l"/>
  <p:tag name="KSO_WM_SLIDE_LAYOUT_CNT" val="1_1"/>
  <p:tag name="KSO_WM_SLIDE_TYPE" val="contents"/>
  <p:tag name="KSO_WM_BEAUTIFY_FLAG" val="#wm#"/>
  <p:tag name="KSO_WM_DIAGRAM_GROUP_CODE" val="l1-1"/>
</p:tagLst>
</file>

<file path=ppt/tags/tag3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custom160336_6*i*0"/>
  <p:tag name="KSO_WM_TEMPLATE_CATEGORY" val="custom"/>
  <p:tag name="KSO_WM_TEMPLATE_INDEX" val="160336"/>
  <p:tag name="KSO_WM_UNIT_INDEX" val="0"/>
</p:tagLst>
</file>

<file path=ppt/tags/tag3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336"/>
  <p:tag name="KSO_WM_UNIT_TYPE" val="l_i"/>
  <p:tag name="KSO_WM_UNIT_INDEX" val="1_1"/>
  <p:tag name="KSO_WM_UNIT_ID" val="custom160336_6*l_i*1_1"/>
  <p:tag name="KSO_WM_UNIT_CLEAR" val="1"/>
  <p:tag name="KSO_WM_UNIT_LAYERLEVEL" val="1_1"/>
  <p:tag name="KSO_WM_DIAGRAM_GROUP_CODE" val="l1-1"/>
  <p:tag name="KSO_WM_UNIT_FILL_FORE_SCHEMECOLOR_INDEX" val="5"/>
  <p:tag name="KSO_WM_UNIT_FILL_TYPE" val="1"/>
  <p:tag name="KSO_WM_UNIT_USESOURCEFORMAT_APPLY" val="1"/>
</p:tagLst>
</file>

<file path=ppt/tags/tag3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336"/>
  <p:tag name="KSO_WM_UNIT_TYPE" val="l_h_f"/>
  <p:tag name="KSO_WM_UNIT_INDEX" val="1_1_1"/>
  <p:tag name="KSO_WM_UNIT_ID" val="custom160336_6*l_h_f*1_1_1"/>
  <p:tag name="KSO_WM_UNIT_CLEAR" val="1"/>
  <p:tag name="KSO_WM_UNIT_LAYERLEVEL" val="1_1_1"/>
  <p:tag name="KSO_WM_UNIT_VALUE" val="32"/>
  <p:tag name="KSO_WM_UNIT_HIGHLIGHT" val="0"/>
  <p:tag name="KSO_WM_UNIT_COMPATIBLE" val="0"/>
  <p:tag name="KSO_WM_UNIT_PRESET_TEXT_INDEX" val="4"/>
  <p:tag name="KSO_WM_UNIT_PRESET_TEXT_LEN" val="26"/>
  <p:tag name="KSO_WM_DIAGRAM_GROUP_CODE" val="l1-1"/>
  <p:tag name="KSO_WM_UNIT_TEXT_FILL_FORE_SCHEMECOLOR_INDEX" val="13"/>
  <p:tag name="KSO_WM_UNIT_TEXT_FILL_TYPE" val="1"/>
  <p:tag name="KSO_WM_UNIT_USESOURCEFORMAT_APPLY" val="1"/>
</p:tagLst>
</file>

<file path=ppt/tags/tag39.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336"/>
  <p:tag name="KSO_WM_TAG_VERSION" val="1.0"/>
  <p:tag name="KSO_WM_SLIDE_ID" val="custom160336_2"/>
  <p:tag name="KSO_WM_SLIDE_INDEX" val="2"/>
  <p:tag name="KSO_WM_SLIDE_ITEM_CNT" val="1"/>
  <p:tag name="KSO_WM_SLIDE_LAYOUT" val="a_f"/>
  <p:tag name="KSO_WM_SLIDE_LAYOUT_CNT" val="1_1"/>
  <p:tag name="KSO_WM_SLIDE_TYPE" val="text"/>
  <p:tag name="KSO_WM_BEAUTIFY_FLAG" val="#wm#"/>
  <p:tag name="KSO_WM_SLIDE_POSITION" val="109*173"/>
  <p:tag name="KSO_WM_SLIDE_SIZE" val="618*244"/>
</p:tagLst>
</file>

<file path=ppt/tags/tag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336"/>
  <p:tag name="KSO_WM_UNIT_TYPE" val="a"/>
  <p:tag name="KSO_WM_UNIT_INDEX" val="1"/>
  <p:tag name="KSO_WM_UNIT_ID" val="custom160336_2*a*1"/>
  <p:tag name="KSO_WM_UNIT_CLEAR" val="1"/>
  <p:tag name="KSO_WM_UNIT_LAYERLEVEL" val="1"/>
  <p:tag name="KSO_WM_UNIT_VALUE" val="27"/>
  <p:tag name="KSO_WM_UNIT_ISCONTENTSTITLE" val="0"/>
  <p:tag name="KSO_WM_UNIT_HIGHLIGHT" val="0"/>
  <p:tag name="KSO_WM_UNIT_COMPATIBLE" val="0"/>
  <p:tag name="KSO_WM_UNIT_PRESET_TEXT_INDEX" val="3"/>
  <p:tag name="KSO_WM_UNIT_PRESET_TEXT_LEN" val="17"/>
</p:tagLst>
</file>

<file path=ppt/tags/tag4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336"/>
  <p:tag name="KSO_WM_UNIT_TYPE" val="a"/>
  <p:tag name="KSO_WM_UNIT_INDEX" val="1"/>
  <p:tag name="KSO_WM_UNIT_ID" val="custom160336_2*a*1"/>
  <p:tag name="KSO_WM_UNIT_CLEAR" val="1"/>
  <p:tag name="KSO_WM_UNIT_LAYERLEVEL" val="1"/>
  <p:tag name="KSO_WM_UNIT_VALUE" val="27"/>
  <p:tag name="KSO_WM_UNIT_ISCONTENTSTITLE" val="0"/>
  <p:tag name="KSO_WM_UNIT_HIGHLIGHT" val="0"/>
  <p:tag name="KSO_WM_UNIT_COMPATIBLE" val="0"/>
  <p:tag name="KSO_WM_UNIT_PRESET_TEXT_INDEX" val="3"/>
  <p:tag name="KSO_WM_UNIT_PRESET_TEXT_LEN" val="17"/>
</p:tagLst>
</file>

<file path=ppt/tags/tag41.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336"/>
  <p:tag name="KSO_WM_TAG_VERSION" val="1.0"/>
  <p:tag name="KSO_WM_SLIDE_ID" val="custom160336_13"/>
  <p:tag name="KSO_WM_SLIDE_INDEX" val="13"/>
  <p:tag name="KSO_WM_SLIDE_ITEM_CNT" val="2"/>
  <p:tag name="KSO_WM_SLIDE_LAYOUT" val="a_l_f"/>
  <p:tag name="KSO_WM_SLIDE_LAYOUT_CNT" val="1_1_1"/>
  <p:tag name="KSO_WM_SLIDE_TYPE" val="text"/>
  <p:tag name="KSO_WM_BEAUTIFY_FLAG" val="#wm#"/>
  <p:tag name="KSO_WM_SLIDE_POSITION" val="101*174"/>
  <p:tag name="KSO_WM_SLIDE_SIZE" val="660*244"/>
  <p:tag name="KSO_WM_DIAGRAM_GROUP_CODE" val="l1-2"/>
</p:tagLst>
</file>

<file path=ppt/tags/tag4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336"/>
  <p:tag name="KSO_WM_UNIT_TYPE" val="a"/>
  <p:tag name="KSO_WM_UNIT_INDEX" val="1"/>
  <p:tag name="KSO_WM_UNIT_ID" val="custom160336_13*a*1"/>
  <p:tag name="KSO_WM_UNIT_CLEAR" val="1"/>
  <p:tag name="KSO_WM_UNIT_LAYERLEVEL" val="1"/>
  <p:tag name="KSO_WM_UNIT_VALUE" val="31"/>
  <p:tag name="KSO_WM_UNIT_ISCONTENTSTITLE" val="0"/>
  <p:tag name="KSO_WM_UNIT_HIGHLIGHT" val="0"/>
  <p:tag name="KSO_WM_UNIT_COMPATIBLE" val="0"/>
  <p:tag name="KSO_WM_UNIT_PRESET_TEXT_INDEX" val="3"/>
  <p:tag name="KSO_WM_UNIT_PRESET_TEXT_LEN" val="17"/>
</p:tagLst>
</file>

<file path=ppt/tags/tag43.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336"/>
  <p:tag name="KSO_WM_TAG_VERSION" val="1.0"/>
  <p:tag name="KSO_WM_SLIDE_ID" val="custom160336_13"/>
  <p:tag name="KSO_WM_SLIDE_INDEX" val="13"/>
  <p:tag name="KSO_WM_SLIDE_ITEM_CNT" val="2"/>
  <p:tag name="KSO_WM_SLIDE_LAYOUT" val="a_l_f"/>
  <p:tag name="KSO_WM_SLIDE_LAYOUT_CNT" val="1_1_1"/>
  <p:tag name="KSO_WM_SLIDE_TYPE" val="text"/>
  <p:tag name="KSO_WM_BEAUTIFY_FLAG" val="#wm#"/>
  <p:tag name="KSO_WM_SLIDE_POSITION" val="101*174"/>
  <p:tag name="KSO_WM_SLIDE_SIZE" val="660*244"/>
  <p:tag name="KSO_WM_DIAGRAM_GROUP_CODE" val="l1-2"/>
</p:tagLst>
</file>

<file path=ppt/tags/tag4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336"/>
  <p:tag name="KSO_WM_UNIT_TYPE" val="a"/>
  <p:tag name="KSO_WM_UNIT_INDEX" val="1"/>
  <p:tag name="KSO_WM_UNIT_ID" val="custom160336_13*a*1"/>
  <p:tag name="KSO_WM_UNIT_CLEAR" val="1"/>
  <p:tag name="KSO_WM_UNIT_LAYERLEVEL" val="1"/>
  <p:tag name="KSO_WM_UNIT_VALUE" val="31"/>
  <p:tag name="KSO_WM_UNIT_ISCONTENTSTITLE" val="0"/>
  <p:tag name="KSO_WM_UNIT_HIGHLIGHT" val="0"/>
  <p:tag name="KSO_WM_UNIT_COMPATIBLE" val="0"/>
  <p:tag name="KSO_WM_UNIT_PRESET_TEXT_INDEX" val="3"/>
  <p:tag name="KSO_WM_UNIT_PRESET_TEXT_LEN" val="17"/>
</p:tagLst>
</file>

<file path=ppt/tags/tag45.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336"/>
  <p:tag name="KSO_WM_TAG_VERSION" val="1.0"/>
  <p:tag name="KSO_WM_SLIDE_ID" val="custom160336_2"/>
  <p:tag name="KSO_WM_SLIDE_INDEX" val="2"/>
  <p:tag name="KSO_WM_SLIDE_ITEM_CNT" val="1"/>
  <p:tag name="KSO_WM_SLIDE_LAYOUT" val="a_f"/>
  <p:tag name="KSO_WM_SLIDE_LAYOUT_CNT" val="1_1"/>
  <p:tag name="KSO_WM_SLIDE_TYPE" val="text"/>
  <p:tag name="KSO_WM_BEAUTIFY_FLAG" val="#wm#"/>
  <p:tag name="KSO_WM_SLIDE_POSITION" val="109*173"/>
  <p:tag name="KSO_WM_SLIDE_SIZE" val="618*244"/>
</p:tagLst>
</file>

<file path=ppt/tags/tag4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336"/>
  <p:tag name="KSO_WM_UNIT_TYPE" val="a"/>
  <p:tag name="KSO_WM_UNIT_INDEX" val="1"/>
  <p:tag name="KSO_WM_UNIT_ID" val="custom160336_2*a*1"/>
  <p:tag name="KSO_WM_UNIT_CLEAR" val="1"/>
  <p:tag name="KSO_WM_UNIT_LAYERLEVEL" val="1"/>
  <p:tag name="KSO_WM_UNIT_VALUE" val="27"/>
  <p:tag name="KSO_WM_UNIT_ISCONTENTSTITLE" val="0"/>
  <p:tag name="KSO_WM_UNIT_HIGHLIGHT" val="0"/>
  <p:tag name="KSO_WM_UNIT_COMPATIBLE" val="0"/>
  <p:tag name="KSO_WM_UNIT_PRESET_TEXT_INDEX" val="3"/>
  <p:tag name="KSO_WM_UNIT_PRESET_TEXT_LEN" val="17"/>
</p:tagLst>
</file>

<file path=ppt/tags/tag47.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336"/>
  <p:tag name="KSO_WM_TAG_VERSION" val="1.0"/>
  <p:tag name="KSO_WM_SLIDE_ID" val="custom160336_2"/>
  <p:tag name="KSO_WM_SLIDE_INDEX" val="2"/>
  <p:tag name="KSO_WM_SLIDE_ITEM_CNT" val="1"/>
  <p:tag name="KSO_WM_SLIDE_LAYOUT" val="a_f"/>
  <p:tag name="KSO_WM_SLIDE_LAYOUT_CNT" val="1_1"/>
  <p:tag name="KSO_WM_SLIDE_TYPE" val="text"/>
  <p:tag name="KSO_WM_BEAUTIFY_FLAG" val="#wm#"/>
  <p:tag name="KSO_WM_SLIDE_POSITION" val="109*173"/>
  <p:tag name="KSO_WM_SLIDE_SIZE" val="618*244"/>
</p:tagLst>
</file>

<file path=ppt/tags/tag4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336"/>
  <p:tag name="KSO_WM_UNIT_TYPE" val="a"/>
  <p:tag name="KSO_WM_UNIT_INDEX" val="1"/>
  <p:tag name="KSO_WM_UNIT_ID" val="custom160336_2*a*1"/>
  <p:tag name="KSO_WM_UNIT_CLEAR" val="1"/>
  <p:tag name="KSO_WM_UNIT_LAYERLEVEL" val="1"/>
  <p:tag name="KSO_WM_UNIT_VALUE" val="27"/>
  <p:tag name="KSO_WM_UNIT_ISCONTENTSTITLE" val="0"/>
  <p:tag name="KSO_WM_UNIT_HIGHLIGHT" val="0"/>
  <p:tag name="KSO_WM_UNIT_COMPATIBLE" val="0"/>
  <p:tag name="KSO_WM_UNIT_PRESET_TEXT_INDEX" val="3"/>
  <p:tag name="KSO_WM_UNIT_PRESET_TEXT_LEN" val="17"/>
</p:tagLst>
</file>

<file path=ppt/tags/tag49.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336"/>
  <p:tag name="KSO_WM_TAG_VERSION" val="1.0"/>
  <p:tag name="KSO_WM_SLIDE_ID" val="custom160336_13"/>
  <p:tag name="KSO_WM_SLIDE_INDEX" val="13"/>
  <p:tag name="KSO_WM_SLIDE_ITEM_CNT" val="2"/>
  <p:tag name="KSO_WM_SLIDE_LAYOUT" val="a_l_f"/>
  <p:tag name="KSO_WM_SLIDE_LAYOUT_CNT" val="1_1_1"/>
  <p:tag name="KSO_WM_SLIDE_TYPE" val="text"/>
  <p:tag name="KSO_WM_BEAUTIFY_FLAG" val="#wm#"/>
  <p:tag name="KSO_WM_SLIDE_POSITION" val="101*174"/>
  <p:tag name="KSO_WM_SLIDE_SIZE" val="660*244"/>
  <p:tag name="KSO_WM_DIAGRAM_GROUP_CODE" val="l1-2"/>
</p:tagLst>
</file>

<file path=ppt/tags/tag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336"/>
  <p:tag name="KSO_WM_UNIT_TYPE" val="l_i"/>
  <p:tag name="KSO_WM_UNIT_INDEX" val="1_1"/>
  <p:tag name="KSO_WM_UNIT_ID" val="custom160336_11*l_i*1_1"/>
  <p:tag name="KSO_WM_UNIT_CLEAR" val="1"/>
  <p:tag name="KSO_WM_UNIT_LAYERLEVEL" val="1_1"/>
  <p:tag name="KSO_WM_DIAGRAM_GROUP_CODE" val="l1-1"/>
  <p:tag name="KSO_WM_UNIT_FILL_FORE_SCHEMECOLOR_INDEX" val="5"/>
  <p:tag name="KSO_WM_UNIT_FILL_TYPE" val="1"/>
  <p:tag name="KSO_WM_UNIT_USESOURCEFORMAT_APPLY" val="1"/>
</p:tagLst>
</file>

<file path=ppt/tags/tag5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336"/>
  <p:tag name="KSO_WM_UNIT_TYPE" val="a"/>
  <p:tag name="KSO_WM_UNIT_INDEX" val="1"/>
  <p:tag name="KSO_WM_UNIT_ID" val="custom160336_13*a*1"/>
  <p:tag name="KSO_WM_UNIT_CLEAR" val="1"/>
  <p:tag name="KSO_WM_UNIT_LAYERLEVEL" val="1"/>
  <p:tag name="KSO_WM_UNIT_VALUE" val="31"/>
  <p:tag name="KSO_WM_UNIT_ISCONTENTSTITLE" val="0"/>
  <p:tag name="KSO_WM_UNIT_HIGHLIGHT" val="0"/>
  <p:tag name="KSO_WM_UNIT_COMPATIBLE" val="0"/>
  <p:tag name="KSO_WM_UNIT_PRESET_TEXT_INDEX" val="3"/>
  <p:tag name="KSO_WM_UNIT_PRESET_TEXT_LEN" val="17"/>
</p:tagLst>
</file>

<file path=ppt/tags/tag51.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336"/>
  <p:tag name="KSO_WM_TAG_VERSION" val="1.0"/>
  <p:tag name="KSO_WM_SLIDE_ID" val="custom160336_29"/>
  <p:tag name="KSO_WM_SLIDE_INDEX" val="29"/>
  <p:tag name="KSO_WM_SLIDE_ITEM_CNT" val="1"/>
  <p:tag name="KSO_WM_SLIDE_LAYOUT" val="a"/>
  <p:tag name="KSO_WM_SLIDE_LAYOUT_CNT" val="1"/>
  <p:tag name="KSO_WM_SLIDE_TYPE" val="endPage"/>
  <p:tag name="KSO_WM_BEAUTIFY_FLAG" val="#wm#"/>
</p:tagLst>
</file>

<file path=ppt/tags/tag5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336"/>
  <p:tag name="KSO_WM_UNIT_TYPE" val="a"/>
  <p:tag name="KSO_WM_UNIT_INDEX" val="1"/>
  <p:tag name="KSO_WM_UNIT_ID" val="custom160336_29*a*1"/>
  <p:tag name="KSO_WM_UNIT_CLEAR" val="1"/>
  <p:tag name="KSO_WM_UNIT_LAYERLEVEL" val="1"/>
  <p:tag name="KSO_WM_UNIT_VALUE" val="8"/>
  <p:tag name="KSO_WM_UNIT_ISCONTENTSTITLE" val="0"/>
  <p:tag name="KSO_WM_UNIT_HIGHLIGHT" val="0"/>
  <p:tag name="KSO_WM_UNIT_COMPATIBLE" val="0"/>
  <p:tag name="KSO_WM_UNIT_PRESET_TEXT" val="THANKYOU"/>
</p:tagLst>
</file>

<file path=ppt/tags/tag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336"/>
  <p:tag name="KSO_WM_UNIT_TYPE" val="l_h_f"/>
  <p:tag name="KSO_WM_UNIT_INDEX" val="1_1_1"/>
  <p:tag name="KSO_WM_UNIT_ID" val="custom160336_11*l_h_f*1_1_1"/>
  <p:tag name="KSO_WM_UNIT_CLEAR" val="1"/>
  <p:tag name="KSO_WM_UNIT_LAYERLEVEL" val="1_1_1"/>
  <p:tag name="KSO_WM_UNIT_VALUE" val="15"/>
  <p:tag name="KSO_WM_UNIT_HIGHLIGHT" val="0"/>
  <p:tag name="KSO_WM_UNIT_COMPATIBLE" val="0"/>
  <p:tag name="KSO_WM_UNIT_PRESET_TEXT_INDEX" val="4"/>
  <p:tag name="KSO_WM_UNIT_PRESET_TEXT_LEN" val="26"/>
  <p:tag name="KSO_WM_DIAGRAM_GROUP_CODE" val="l1-1"/>
  <p:tag name="KSO_WM_UNIT_TEXT_FILL_FORE_SCHEMECOLOR_INDEX" val="13"/>
  <p:tag name="KSO_WM_UNIT_TEXT_FILL_TYPE" val="1"/>
  <p:tag name="KSO_WM_UNIT_USESOURCEFORMAT_APPLY" val="1"/>
</p:tagLst>
</file>

<file path=ppt/tags/tag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336"/>
  <p:tag name="KSO_WM_UNIT_TYPE" val="l_h_f"/>
  <p:tag name="KSO_WM_UNIT_INDEX" val="1_2_1"/>
  <p:tag name="KSO_WM_UNIT_ID" val="custom160336_11*l_h_f*1_2_1"/>
  <p:tag name="KSO_WM_UNIT_CLEAR" val="1"/>
  <p:tag name="KSO_WM_UNIT_LAYERLEVEL" val="1_1_1"/>
  <p:tag name="KSO_WM_UNIT_VALUE" val="15"/>
  <p:tag name="KSO_WM_UNIT_HIGHLIGHT" val="0"/>
  <p:tag name="KSO_WM_UNIT_COMPATIBLE" val="0"/>
  <p:tag name="KSO_WM_UNIT_PRESET_TEXT_INDEX" val="4"/>
  <p:tag name="KSO_WM_UNIT_PRESET_TEXT_LEN" val="26"/>
  <p:tag name="KSO_WM_DIAGRAM_GROUP_CODE" val="l1-1"/>
  <p:tag name="KSO_WM_UNIT_TEXT_FILL_FORE_SCHEMECOLOR_INDEX" val="13"/>
  <p:tag name="KSO_WM_UNIT_TEXT_FILL_TYPE" val="1"/>
  <p:tag name="KSO_WM_UNIT_USESOURCEFORMAT_APPLY" val="1"/>
</p:tagLst>
</file>

<file path=ppt/tags/tag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336"/>
  <p:tag name="KSO_WM_UNIT_TYPE" val="l_i"/>
  <p:tag name="KSO_WM_UNIT_INDEX" val="1_2"/>
  <p:tag name="KSO_WM_UNIT_ID" val="custom160336_11*l_i*1_2"/>
  <p:tag name="KSO_WM_UNIT_CLEAR" val="1"/>
  <p:tag name="KSO_WM_UNIT_LAYERLEVEL" val="1_1"/>
  <p:tag name="KSO_WM_DIAGRAM_GROUP_CODE" val="l1-1"/>
  <p:tag name="KSO_WM_UNIT_FILL_FORE_SCHEMECOLOR_INDEX" val="6"/>
  <p:tag name="KSO_WM_UNIT_FILL_TYPE" val="1"/>
  <p:tag name="KSO_WM_UNIT_USESOURCEFORMAT_APPLY" val="1"/>
</p:tagLst>
</file>

<file path=ppt/tags/tag9.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336"/>
  <p:tag name="KSO_WM_TAG_VERSION" val="1.0"/>
  <p:tag name="KSO_WM_SLIDE_ID" val="custom160336_6"/>
  <p:tag name="KSO_WM_SLIDE_INDEX" val="6"/>
  <p:tag name="KSO_WM_SLIDE_ITEM_CNT" val="1"/>
  <p:tag name="KSO_WM_SLIDE_LAYOUT" val="a_l"/>
  <p:tag name="KSO_WM_SLIDE_LAYOUT_CNT" val="1_1"/>
  <p:tag name="KSO_WM_SLIDE_TYPE" val="contents"/>
  <p:tag name="KSO_WM_BEAUTIFY_FLAG" val="#wm#"/>
  <p:tag name="KSO_WM_DIAGRAM_GROUP_CODE" val="l1-1"/>
</p:tagLst>
</file>

<file path=ppt/theme/theme1.xml><?xml version="1.0" encoding="utf-8"?>
<a:theme xmlns:a="http://schemas.openxmlformats.org/drawingml/2006/main" name="9_A000120141114A19PWBG">
  <a:themeElements>
    <a:clrScheme name="自定义 129">
      <a:dk1>
        <a:srgbClr val="3D3F41"/>
      </a:dk1>
      <a:lt1>
        <a:srgbClr val="FFFFFF"/>
      </a:lt1>
      <a:dk2>
        <a:srgbClr val="3D3F41"/>
      </a:dk2>
      <a:lt2>
        <a:srgbClr val="EBFFFF"/>
      </a:lt2>
      <a:accent1>
        <a:srgbClr val="5B9BCF"/>
      </a:accent1>
      <a:accent2>
        <a:srgbClr val="A2CE47"/>
      </a:accent2>
      <a:accent3>
        <a:srgbClr val="B65A6B"/>
      </a:accent3>
      <a:accent4>
        <a:srgbClr val="B5307D"/>
      </a:accent4>
      <a:accent5>
        <a:srgbClr val="FFC000"/>
      </a:accent5>
      <a:accent6>
        <a:srgbClr val="F3731E"/>
      </a:accent6>
      <a:hlink>
        <a:srgbClr val="00B0F0"/>
      </a:hlink>
      <a:folHlink>
        <a:srgbClr val="AFB2B4"/>
      </a:folHlink>
    </a:clrScheme>
    <a:fontScheme name="自定义 15">
      <a:majorFont>
        <a:latin typeface="Arial"/>
        <a:ea typeface="黑体"/>
        <a:cs typeface=""/>
      </a:majorFont>
      <a:minorFont>
        <a:latin typeface="Arial"/>
        <a:ea typeface="黑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Office 主题">
  <a:themeElements>
    <a:clrScheme name="">
      <a:dk1>
        <a:srgbClr val="000000"/>
      </a:dk1>
      <a:lt1>
        <a:srgbClr val="FFFFFF"/>
      </a:lt1>
      <a:dk2>
        <a:srgbClr val="008469"/>
      </a:dk2>
      <a:lt2>
        <a:srgbClr val="4D4F53"/>
      </a:lt2>
      <a:accent1>
        <a:srgbClr val="024731"/>
      </a:accent1>
      <a:accent2>
        <a:srgbClr val="A8B400"/>
      </a:accent2>
      <a:accent3>
        <a:srgbClr val="FFFFFF"/>
      </a:accent3>
      <a:accent4>
        <a:srgbClr val="000000"/>
      </a:accent4>
      <a:accent5>
        <a:srgbClr val="AAB1AD"/>
      </a:accent5>
      <a:accent6>
        <a:srgbClr val="98A300"/>
      </a:accent6>
      <a:hlink>
        <a:srgbClr val="69923A"/>
      </a:hlink>
      <a:folHlink>
        <a:srgbClr val="CDE6A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5_A000120141114A19PWBG">
  <a:themeElements>
    <a:clrScheme name="自定义 129">
      <a:dk1>
        <a:srgbClr val="3D3F41"/>
      </a:dk1>
      <a:lt1>
        <a:srgbClr val="FFFFFF"/>
      </a:lt1>
      <a:dk2>
        <a:srgbClr val="3D3F41"/>
      </a:dk2>
      <a:lt2>
        <a:srgbClr val="EBFFFF"/>
      </a:lt2>
      <a:accent1>
        <a:srgbClr val="5B9BCF"/>
      </a:accent1>
      <a:accent2>
        <a:srgbClr val="A2CE47"/>
      </a:accent2>
      <a:accent3>
        <a:srgbClr val="B65A6B"/>
      </a:accent3>
      <a:accent4>
        <a:srgbClr val="B5307D"/>
      </a:accent4>
      <a:accent5>
        <a:srgbClr val="FFC000"/>
      </a:accent5>
      <a:accent6>
        <a:srgbClr val="F3731E"/>
      </a:accent6>
      <a:hlink>
        <a:srgbClr val="00B0F0"/>
      </a:hlink>
      <a:folHlink>
        <a:srgbClr val="AFB2B4"/>
      </a:folHlink>
    </a:clrScheme>
    <a:fontScheme name="自定义 15">
      <a:majorFont>
        <a:latin typeface="Arial"/>
        <a:ea typeface="黑体"/>
        <a:cs typeface=""/>
      </a:majorFont>
      <a:minorFont>
        <a:latin typeface="Arial"/>
        <a:ea typeface="黑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6_A000120141114A19PWBG">
  <a:themeElements>
    <a:clrScheme name="自定义 129">
      <a:dk1>
        <a:srgbClr val="3D3F41"/>
      </a:dk1>
      <a:lt1>
        <a:srgbClr val="FFFFFF"/>
      </a:lt1>
      <a:dk2>
        <a:srgbClr val="3D3F41"/>
      </a:dk2>
      <a:lt2>
        <a:srgbClr val="EBFFFF"/>
      </a:lt2>
      <a:accent1>
        <a:srgbClr val="5B9BCF"/>
      </a:accent1>
      <a:accent2>
        <a:srgbClr val="A2CE47"/>
      </a:accent2>
      <a:accent3>
        <a:srgbClr val="B65A6B"/>
      </a:accent3>
      <a:accent4>
        <a:srgbClr val="B5307D"/>
      </a:accent4>
      <a:accent5>
        <a:srgbClr val="FFC000"/>
      </a:accent5>
      <a:accent6>
        <a:srgbClr val="F3731E"/>
      </a:accent6>
      <a:hlink>
        <a:srgbClr val="00B0F0"/>
      </a:hlink>
      <a:folHlink>
        <a:srgbClr val="AFB2B4"/>
      </a:folHlink>
    </a:clrScheme>
    <a:fontScheme name="自定义 15">
      <a:majorFont>
        <a:latin typeface="Arial"/>
        <a:ea typeface="黑体"/>
        <a:cs typeface=""/>
      </a:majorFont>
      <a:minorFont>
        <a:latin typeface="Arial"/>
        <a:ea typeface="黑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7_A000120141114A19PWBG">
  <a:themeElements>
    <a:clrScheme name="自定义 129">
      <a:dk1>
        <a:srgbClr val="3D3F41"/>
      </a:dk1>
      <a:lt1>
        <a:srgbClr val="FFFFFF"/>
      </a:lt1>
      <a:dk2>
        <a:srgbClr val="3D3F41"/>
      </a:dk2>
      <a:lt2>
        <a:srgbClr val="EBFFFF"/>
      </a:lt2>
      <a:accent1>
        <a:srgbClr val="5B9BCF"/>
      </a:accent1>
      <a:accent2>
        <a:srgbClr val="A2CE47"/>
      </a:accent2>
      <a:accent3>
        <a:srgbClr val="B65A6B"/>
      </a:accent3>
      <a:accent4>
        <a:srgbClr val="B5307D"/>
      </a:accent4>
      <a:accent5>
        <a:srgbClr val="FFC000"/>
      </a:accent5>
      <a:accent6>
        <a:srgbClr val="F3731E"/>
      </a:accent6>
      <a:hlink>
        <a:srgbClr val="00B0F0"/>
      </a:hlink>
      <a:folHlink>
        <a:srgbClr val="AFB2B4"/>
      </a:folHlink>
    </a:clrScheme>
    <a:fontScheme name="自定义 15">
      <a:majorFont>
        <a:latin typeface="Arial"/>
        <a:ea typeface="黑体"/>
        <a:cs typeface=""/>
      </a:majorFont>
      <a:minorFont>
        <a:latin typeface="Arial"/>
        <a:ea typeface="黑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8_A000120141114A19PWBG">
  <a:themeElements>
    <a:clrScheme name="自定义 129">
      <a:dk1>
        <a:srgbClr val="3D3F41"/>
      </a:dk1>
      <a:lt1>
        <a:srgbClr val="FFFFFF"/>
      </a:lt1>
      <a:dk2>
        <a:srgbClr val="3D3F41"/>
      </a:dk2>
      <a:lt2>
        <a:srgbClr val="EBFFFF"/>
      </a:lt2>
      <a:accent1>
        <a:srgbClr val="5B9BCF"/>
      </a:accent1>
      <a:accent2>
        <a:srgbClr val="A2CE47"/>
      </a:accent2>
      <a:accent3>
        <a:srgbClr val="B65A6B"/>
      </a:accent3>
      <a:accent4>
        <a:srgbClr val="B5307D"/>
      </a:accent4>
      <a:accent5>
        <a:srgbClr val="FFC000"/>
      </a:accent5>
      <a:accent6>
        <a:srgbClr val="F3731E"/>
      </a:accent6>
      <a:hlink>
        <a:srgbClr val="00B0F0"/>
      </a:hlink>
      <a:folHlink>
        <a:srgbClr val="AFB2B4"/>
      </a:folHlink>
    </a:clrScheme>
    <a:fontScheme name="自定义 15">
      <a:majorFont>
        <a:latin typeface="Arial"/>
        <a:ea typeface="黑体"/>
        <a:cs typeface=""/>
      </a:majorFont>
      <a:minorFont>
        <a:latin typeface="Arial"/>
        <a:ea typeface="黑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11_A000120141114A19PWBG">
  <a:themeElements>
    <a:clrScheme name="自定义 129">
      <a:dk1>
        <a:srgbClr val="3D3F41"/>
      </a:dk1>
      <a:lt1>
        <a:srgbClr val="FFFFFF"/>
      </a:lt1>
      <a:dk2>
        <a:srgbClr val="3D3F41"/>
      </a:dk2>
      <a:lt2>
        <a:srgbClr val="EBFFFF"/>
      </a:lt2>
      <a:accent1>
        <a:srgbClr val="5B9BCF"/>
      </a:accent1>
      <a:accent2>
        <a:srgbClr val="A2CE47"/>
      </a:accent2>
      <a:accent3>
        <a:srgbClr val="B65A6B"/>
      </a:accent3>
      <a:accent4>
        <a:srgbClr val="B5307D"/>
      </a:accent4>
      <a:accent5>
        <a:srgbClr val="FFC000"/>
      </a:accent5>
      <a:accent6>
        <a:srgbClr val="F3731E"/>
      </a:accent6>
      <a:hlink>
        <a:srgbClr val="00B0F0"/>
      </a:hlink>
      <a:folHlink>
        <a:srgbClr val="AFB2B4"/>
      </a:folHlink>
    </a:clrScheme>
    <a:fontScheme name="自定义 15">
      <a:majorFont>
        <a:latin typeface="Arial"/>
        <a:ea typeface="黑体"/>
        <a:cs typeface=""/>
      </a:majorFont>
      <a:minorFont>
        <a:latin typeface="Arial"/>
        <a:ea typeface="黑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31_A000120141114A19PWBG">
  <a:themeElements>
    <a:clrScheme name="自定义 129">
      <a:dk1>
        <a:srgbClr val="3D3F41"/>
      </a:dk1>
      <a:lt1>
        <a:srgbClr val="FFFFFF"/>
      </a:lt1>
      <a:dk2>
        <a:srgbClr val="3D3F41"/>
      </a:dk2>
      <a:lt2>
        <a:srgbClr val="EBFFFF"/>
      </a:lt2>
      <a:accent1>
        <a:srgbClr val="5B9BCF"/>
      </a:accent1>
      <a:accent2>
        <a:srgbClr val="A2CE47"/>
      </a:accent2>
      <a:accent3>
        <a:srgbClr val="B65A6B"/>
      </a:accent3>
      <a:accent4>
        <a:srgbClr val="B5307D"/>
      </a:accent4>
      <a:accent5>
        <a:srgbClr val="FFC000"/>
      </a:accent5>
      <a:accent6>
        <a:srgbClr val="F3731E"/>
      </a:accent6>
      <a:hlink>
        <a:srgbClr val="00B0F0"/>
      </a:hlink>
      <a:folHlink>
        <a:srgbClr val="AFB2B4"/>
      </a:folHlink>
    </a:clrScheme>
    <a:fontScheme name="自定义 15">
      <a:majorFont>
        <a:latin typeface="Arial"/>
        <a:ea typeface="黑体"/>
        <a:cs typeface=""/>
      </a:majorFont>
      <a:minorFont>
        <a:latin typeface="Arial"/>
        <a:ea typeface="黑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32_A000120141114A19PWBG">
  <a:themeElements>
    <a:clrScheme name="自定义 129">
      <a:dk1>
        <a:srgbClr val="3D3F41"/>
      </a:dk1>
      <a:lt1>
        <a:srgbClr val="FFFFFF"/>
      </a:lt1>
      <a:dk2>
        <a:srgbClr val="3D3F41"/>
      </a:dk2>
      <a:lt2>
        <a:srgbClr val="EBFFFF"/>
      </a:lt2>
      <a:accent1>
        <a:srgbClr val="5B9BCF"/>
      </a:accent1>
      <a:accent2>
        <a:srgbClr val="A2CE47"/>
      </a:accent2>
      <a:accent3>
        <a:srgbClr val="B65A6B"/>
      </a:accent3>
      <a:accent4>
        <a:srgbClr val="B5307D"/>
      </a:accent4>
      <a:accent5>
        <a:srgbClr val="FFC000"/>
      </a:accent5>
      <a:accent6>
        <a:srgbClr val="F3731E"/>
      </a:accent6>
      <a:hlink>
        <a:srgbClr val="00B0F0"/>
      </a:hlink>
      <a:folHlink>
        <a:srgbClr val="AFB2B4"/>
      </a:folHlink>
    </a:clrScheme>
    <a:fontScheme name="自定义 15">
      <a:majorFont>
        <a:latin typeface="Arial"/>
        <a:ea typeface="黑体"/>
        <a:cs typeface=""/>
      </a:majorFont>
      <a:minorFont>
        <a:latin typeface="Arial"/>
        <a:ea typeface="黑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16_A000120141114A19PWBG">
  <a:themeElements>
    <a:clrScheme name="自定义 129">
      <a:dk1>
        <a:srgbClr val="3D3F41"/>
      </a:dk1>
      <a:lt1>
        <a:srgbClr val="FFFFFF"/>
      </a:lt1>
      <a:dk2>
        <a:srgbClr val="3D3F41"/>
      </a:dk2>
      <a:lt2>
        <a:srgbClr val="EBFFFF"/>
      </a:lt2>
      <a:accent1>
        <a:srgbClr val="5B9BCF"/>
      </a:accent1>
      <a:accent2>
        <a:srgbClr val="A2CE47"/>
      </a:accent2>
      <a:accent3>
        <a:srgbClr val="B65A6B"/>
      </a:accent3>
      <a:accent4>
        <a:srgbClr val="B5307D"/>
      </a:accent4>
      <a:accent5>
        <a:srgbClr val="FFC000"/>
      </a:accent5>
      <a:accent6>
        <a:srgbClr val="F3731E"/>
      </a:accent6>
      <a:hlink>
        <a:srgbClr val="00B0F0"/>
      </a:hlink>
      <a:folHlink>
        <a:srgbClr val="AFB2B4"/>
      </a:folHlink>
    </a:clrScheme>
    <a:fontScheme name="自定义 15">
      <a:majorFont>
        <a:latin typeface="Arial"/>
        <a:ea typeface="黑体"/>
        <a:cs typeface=""/>
      </a:majorFont>
      <a:minorFont>
        <a:latin typeface="Arial"/>
        <a:ea typeface="黑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模板修改1</Template>
  <TotalTime>403</TotalTime>
  <Words>1316</Words>
  <Application>Microsoft Office PowerPoint</Application>
  <PresentationFormat>宽屏</PresentationFormat>
  <Paragraphs>248</Paragraphs>
  <Slides>29</Slides>
  <Notes>23</Notes>
  <HiddenSlides>0</HiddenSlides>
  <MMClips>0</MMClips>
  <ScaleCrop>false</ScaleCrop>
  <HeadingPairs>
    <vt:vector size="6" baseType="variant">
      <vt:variant>
        <vt:lpstr>已用的字体</vt:lpstr>
      </vt:variant>
      <vt:variant>
        <vt:i4>5</vt:i4>
      </vt:variant>
      <vt:variant>
        <vt:lpstr>主题</vt:lpstr>
      </vt:variant>
      <vt:variant>
        <vt:i4>9</vt:i4>
      </vt:variant>
      <vt:variant>
        <vt:lpstr>幻灯片标题</vt:lpstr>
      </vt:variant>
      <vt:variant>
        <vt:i4>29</vt:i4>
      </vt:variant>
    </vt:vector>
  </HeadingPairs>
  <TitlesOfParts>
    <vt:vector size="43" baseType="lpstr">
      <vt:lpstr>微软雅黑</vt:lpstr>
      <vt:lpstr>Arial</vt:lpstr>
      <vt:lpstr>Britannic Bold</vt:lpstr>
      <vt:lpstr>Calibri</vt:lpstr>
      <vt:lpstr>Wingdings</vt:lpstr>
      <vt:lpstr>9_A000120141114A19PWBG</vt:lpstr>
      <vt:lpstr>5_A000120141114A19PWBG</vt:lpstr>
      <vt:lpstr>6_A000120141114A19PWBG</vt:lpstr>
      <vt:lpstr>7_A000120141114A19PWBG</vt:lpstr>
      <vt:lpstr>8_A000120141114A19PWBG</vt:lpstr>
      <vt:lpstr>11_A000120141114A19PWBG</vt:lpstr>
      <vt:lpstr>31_A000120141114A19PWBG</vt:lpstr>
      <vt:lpstr>32_A000120141114A19PWBG</vt:lpstr>
      <vt:lpstr>16_A000120141114A19PWBG</vt:lpstr>
      <vt:lpstr>HTML5与CSS3前端开发</vt:lpstr>
      <vt:lpstr>PowerPoint 演示文稿</vt:lpstr>
      <vt:lpstr>PowerPoint 演示文稿</vt:lpstr>
      <vt:lpstr>PowerPoint 演示文稿</vt:lpstr>
      <vt:lpstr>语法</vt:lpstr>
      <vt:lpstr>定义过渡属性</vt:lpstr>
      <vt:lpstr>定义过渡属性</vt:lpstr>
      <vt:lpstr>定义过渡时间</vt:lpstr>
      <vt:lpstr>定义过渡延迟时间</vt:lpstr>
      <vt:lpstr>定义过渡效果</vt:lpstr>
      <vt:lpstr>PowerPoint 演示文稿</vt:lpstr>
      <vt:lpstr>PowerPoint 演示文稿</vt:lpstr>
      <vt:lpstr>语法</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@keyframes 规则</vt:lpstr>
      <vt:lpstr>创建关键帧集合</vt:lpstr>
      <vt:lpstr>创建关键帧集合</vt:lpstr>
      <vt:lpstr>创建关键帧集合</vt:lpstr>
      <vt:lpstr>animation</vt:lpstr>
      <vt:lpstr>PowerPoint 演示文稿</vt:lpstr>
      <vt:lpstr>实现多个属性值同时改变的动画</vt:lpstr>
      <vt:lpstr>PowerPoint 演示文稿</vt:lpstr>
      <vt:lpstr>PowerPoint 演示文稿</vt:lpstr>
    </vt:vector>
  </TitlesOfParts>
  <Company>SAGE FRANCE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Atelier Découverte Ligne 100</dc:title>
  <dc:creator>Service Consulting</dc:creator>
  <cp:lastModifiedBy> </cp:lastModifiedBy>
  <cp:revision>3219</cp:revision>
  <cp:lastPrinted>2411-12-30T00:00:00Z</cp:lastPrinted>
  <dcterms:created xsi:type="dcterms:W3CDTF">2003-05-12T10:17:00Z</dcterms:created>
  <dcterms:modified xsi:type="dcterms:W3CDTF">2019-05-10T03:15:36Z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2052-10.1.0.7520</vt:lpwstr>
  </property>
</Properties>
</file>